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06" r:id="rId3"/>
    <p:sldId id="318" r:id="rId4"/>
    <p:sldId id="319" r:id="rId5"/>
    <p:sldId id="262" r:id="rId6"/>
    <p:sldId id="323" r:id="rId7"/>
    <p:sldId id="264" r:id="rId8"/>
    <p:sldId id="269" r:id="rId9"/>
    <p:sldId id="270" r:id="rId10"/>
    <p:sldId id="277" r:id="rId11"/>
    <p:sldId id="278" r:id="rId12"/>
    <p:sldId id="280" r:id="rId13"/>
    <p:sldId id="281" r:id="rId14"/>
    <p:sldId id="282" r:id="rId15"/>
    <p:sldId id="283" r:id="rId16"/>
    <p:sldId id="315" r:id="rId17"/>
    <p:sldId id="316" r:id="rId18"/>
    <p:sldId id="324" r:id="rId19"/>
    <p:sldId id="284" r:id="rId20"/>
    <p:sldId id="286" r:id="rId21"/>
    <p:sldId id="288" r:id="rId22"/>
    <p:sldId id="291" r:id="rId23"/>
    <p:sldId id="287" r:id="rId24"/>
    <p:sldId id="326" r:id="rId25"/>
    <p:sldId id="299" r:id="rId26"/>
    <p:sldId id="300" r:id="rId27"/>
    <p:sldId id="301" r:id="rId28"/>
    <p:sldId id="293" r:id="rId29"/>
    <p:sldId id="322" r:id="rId30"/>
    <p:sldId id="304" r:id="rId31"/>
    <p:sldId id="329" r:id="rId32"/>
    <p:sldId id="307" r:id="rId33"/>
    <p:sldId id="309" r:id="rId34"/>
    <p:sldId id="327" r:id="rId35"/>
    <p:sldId id="310" r:id="rId36"/>
    <p:sldId id="311" r:id="rId37"/>
    <p:sldId id="312" r:id="rId38"/>
    <p:sldId id="328" r:id="rId39"/>
    <p:sldId id="260" r:id="rId40"/>
    <p:sldId id="314" r:id="rId41"/>
  </p:sldIdLst>
  <p:sldSz cx="6858000" cy="51435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3218" autoAdjust="0"/>
  </p:normalViewPr>
  <p:slideViewPr>
    <p:cSldViewPr snapToGrid="0" snapToObjects="1">
      <p:cViewPr varScale="1">
        <p:scale>
          <a:sx n="108" d="100"/>
          <a:sy n="108" d="100"/>
        </p:scale>
        <p:origin x="-1112" y="-11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CDEE32-4950-4DAC-9246-252C34BF1C3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AD7368A-FF10-46D6-9AF7-B90431C66A4B}">
      <dgm:prSet phldrT="[文本]"/>
      <dgm:spPr/>
      <dgm:t>
        <a:bodyPr/>
        <a:lstStyle/>
        <a:p>
          <a:pPr algn="ctr"/>
          <a:r>
            <a:rPr lang="en-US" altLang="zh-CN" dirty="0" smtClean="0"/>
            <a:t>1000ms</a:t>
          </a:r>
          <a:endParaRPr lang="zh-CN" altLang="en-US" dirty="0"/>
        </a:p>
      </dgm:t>
    </dgm:pt>
    <dgm:pt modelId="{14F04EB8-7453-4FAF-BF5B-B74AE5584D20}" type="parTrans" cxnId="{7DE43038-F6F5-48D8-93B5-1683CE3DAD90}">
      <dgm:prSet/>
      <dgm:spPr/>
      <dgm:t>
        <a:bodyPr/>
        <a:lstStyle/>
        <a:p>
          <a:pPr algn="ctr"/>
          <a:endParaRPr lang="zh-CN" altLang="en-US"/>
        </a:p>
      </dgm:t>
    </dgm:pt>
    <dgm:pt modelId="{72A5D4EE-55B9-4507-92C4-27D58325B05F}" type="sibTrans" cxnId="{7DE43038-F6F5-48D8-93B5-1683CE3DAD90}">
      <dgm:prSet/>
      <dgm:spPr/>
      <dgm:t>
        <a:bodyPr/>
        <a:lstStyle/>
        <a:p>
          <a:pPr algn="ctr"/>
          <a:endParaRPr lang="zh-CN" altLang="en-US"/>
        </a:p>
      </dgm:t>
    </dgm:pt>
    <dgm:pt modelId="{04DA9D39-692B-4059-80A3-41F0ED1860B8}">
      <dgm:prSet phldrT="[文本]"/>
      <dgm:spPr/>
      <dgm:t>
        <a:bodyPr/>
        <a:lstStyle/>
        <a:p>
          <a:pPr algn="ctr"/>
          <a:r>
            <a:rPr lang="en-US" altLang="zh-CN" dirty="0" smtClean="0"/>
            <a:t>1200ms</a:t>
          </a:r>
          <a:endParaRPr lang="zh-CN" altLang="en-US" dirty="0"/>
        </a:p>
      </dgm:t>
    </dgm:pt>
    <dgm:pt modelId="{E3A7CF4A-146F-42EE-9AC4-80C346602228}" type="parTrans" cxnId="{A4FB6C01-92D5-417E-B033-BD3EE6C4289F}">
      <dgm:prSet/>
      <dgm:spPr/>
      <dgm:t>
        <a:bodyPr/>
        <a:lstStyle/>
        <a:p>
          <a:pPr algn="ctr"/>
          <a:endParaRPr lang="zh-CN" altLang="en-US"/>
        </a:p>
      </dgm:t>
    </dgm:pt>
    <dgm:pt modelId="{BF33AFA3-FF1A-42EF-9131-27EEC3489409}" type="sibTrans" cxnId="{A4FB6C01-92D5-417E-B033-BD3EE6C4289F}">
      <dgm:prSet/>
      <dgm:spPr/>
      <dgm:t>
        <a:bodyPr/>
        <a:lstStyle/>
        <a:p>
          <a:pPr algn="ctr"/>
          <a:endParaRPr lang="zh-CN" altLang="en-US"/>
        </a:p>
      </dgm:t>
    </dgm:pt>
    <dgm:pt modelId="{3AC57513-7FC3-4F44-B713-AF301B6444D5}">
      <dgm:prSet phldrT="[文本]"/>
      <dgm:spPr/>
      <dgm:t>
        <a:bodyPr/>
        <a:lstStyle/>
        <a:p>
          <a:pPr algn="ctr"/>
          <a:r>
            <a:rPr lang="en-US" altLang="zh-CN" dirty="0" smtClean="0"/>
            <a:t>1400ms</a:t>
          </a:r>
          <a:endParaRPr lang="zh-CN" altLang="en-US" dirty="0"/>
        </a:p>
      </dgm:t>
    </dgm:pt>
    <dgm:pt modelId="{987D3D42-10CF-499D-98F7-CE8A1BCA9A5F}" type="parTrans" cxnId="{4FC5CFE9-8D00-4712-89A2-D3B551CABE93}">
      <dgm:prSet/>
      <dgm:spPr/>
      <dgm:t>
        <a:bodyPr/>
        <a:lstStyle/>
        <a:p>
          <a:pPr algn="ctr"/>
          <a:endParaRPr lang="zh-CN" altLang="en-US"/>
        </a:p>
      </dgm:t>
    </dgm:pt>
    <dgm:pt modelId="{52922B90-B7F6-4569-A172-51CF43650C55}" type="sibTrans" cxnId="{4FC5CFE9-8D00-4712-89A2-D3B551CABE93}">
      <dgm:prSet/>
      <dgm:spPr/>
      <dgm:t>
        <a:bodyPr/>
        <a:lstStyle/>
        <a:p>
          <a:pPr algn="ctr"/>
          <a:endParaRPr lang="zh-CN" altLang="en-US"/>
        </a:p>
      </dgm:t>
    </dgm:pt>
    <dgm:pt modelId="{CBC66EEE-ADBB-494B-817B-BDCAE3C930C7}">
      <dgm:prSet phldrT="[文本]"/>
      <dgm:spPr/>
      <dgm:t>
        <a:bodyPr/>
        <a:lstStyle/>
        <a:p>
          <a:pPr algn="ctr"/>
          <a:r>
            <a:rPr lang="en-US" altLang="zh-CN" dirty="0" smtClean="0"/>
            <a:t>1600ms</a:t>
          </a:r>
          <a:endParaRPr lang="zh-CN" altLang="en-US" dirty="0"/>
        </a:p>
      </dgm:t>
    </dgm:pt>
    <dgm:pt modelId="{B0DAAEFC-B4C6-43FF-B5E6-0F58E5364C17}" type="parTrans" cxnId="{EDD91244-0478-4252-A6DB-FF9E87D00439}">
      <dgm:prSet/>
      <dgm:spPr/>
      <dgm:t>
        <a:bodyPr/>
        <a:lstStyle/>
        <a:p>
          <a:pPr algn="ctr"/>
          <a:endParaRPr lang="zh-CN" altLang="en-US"/>
        </a:p>
      </dgm:t>
    </dgm:pt>
    <dgm:pt modelId="{B662A1F3-9BA0-472D-942F-95A7EB5F4D30}" type="sibTrans" cxnId="{EDD91244-0478-4252-A6DB-FF9E87D00439}">
      <dgm:prSet/>
      <dgm:spPr/>
      <dgm:t>
        <a:bodyPr/>
        <a:lstStyle/>
        <a:p>
          <a:pPr algn="ctr"/>
          <a:endParaRPr lang="zh-CN" altLang="en-US"/>
        </a:p>
      </dgm:t>
    </dgm:pt>
    <dgm:pt modelId="{BF2C6EB1-2CA4-4E2E-BD51-EF18283099C3}">
      <dgm:prSet phldrT="[文本]"/>
      <dgm:spPr/>
      <dgm:t>
        <a:bodyPr/>
        <a:lstStyle/>
        <a:p>
          <a:pPr algn="ctr"/>
          <a:r>
            <a:rPr lang="en-US" altLang="zh-CN" dirty="0" smtClean="0"/>
            <a:t>1800ms</a:t>
          </a:r>
          <a:endParaRPr lang="zh-CN" altLang="en-US" dirty="0"/>
        </a:p>
      </dgm:t>
    </dgm:pt>
    <dgm:pt modelId="{DD8E19A0-3CE5-4912-86D3-9DEC852491B8}" type="parTrans" cxnId="{5D145E23-14A2-4C67-8AC1-EE8035AC8203}">
      <dgm:prSet/>
      <dgm:spPr/>
      <dgm:t>
        <a:bodyPr/>
        <a:lstStyle/>
        <a:p>
          <a:pPr algn="ctr"/>
          <a:endParaRPr lang="zh-CN" altLang="en-US"/>
        </a:p>
      </dgm:t>
    </dgm:pt>
    <dgm:pt modelId="{A46B28F1-B90F-47AC-A457-A17314DFB9CB}" type="sibTrans" cxnId="{5D145E23-14A2-4C67-8AC1-EE8035AC8203}">
      <dgm:prSet/>
      <dgm:spPr/>
      <dgm:t>
        <a:bodyPr/>
        <a:lstStyle/>
        <a:p>
          <a:pPr algn="ctr"/>
          <a:endParaRPr lang="zh-CN" altLang="en-US"/>
        </a:p>
      </dgm:t>
    </dgm:pt>
    <dgm:pt modelId="{EE5004D0-4203-4378-A663-24045C74A1E0}">
      <dgm:prSet phldrT="[文本]"/>
      <dgm:spPr/>
      <dgm:t>
        <a:bodyPr/>
        <a:lstStyle/>
        <a:p>
          <a:pPr algn="ctr"/>
          <a:r>
            <a:rPr lang="en-US" altLang="zh-CN" dirty="0" smtClean="0"/>
            <a:t>1100ms</a:t>
          </a:r>
          <a:endParaRPr lang="zh-CN" altLang="en-US" dirty="0"/>
        </a:p>
      </dgm:t>
    </dgm:pt>
    <dgm:pt modelId="{0717652C-491B-47E4-9857-91257FED8B95}" type="parTrans" cxnId="{FBFE949C-94E2-4E4A-80F3-1984D2F6131E}">
      <dgm:prSet/>
      <dgm:spPr/>
      <dgm:t>
        <a:bodyPr/>
        <a:lstStyle/>
        <a:p>
          <a:pPr algn="ctr"/>
          <a:endParaRPr lang="zh-CN" altLang="en-US"/>
        </a:p>
      </dgm:t>
    </dgm:pt>
    <dgm:pt modelId="{A1DF02EC-69A7-4C89-B00A-5B6AE097E036}" type="sibTrans" cxnId="{FBFE949C-94E2-4E4A-80F3-1984D2F6131E}">
      <dgm:prSet/>
      <dgm:spPr/>
      <dgm:t>
        <a:bodyPr/>
        <a:lstStyle/>
        <a:p>
          <a:pPr algn="ctr"/>
          <a:endParaRPr lang="zh-CN" altLang="en-US"/>
        </a:p>
      </dgm:t>
    </dgm:pt>
    <dgm:pt modelId="{9E0E3D19-8D42-47B8-BB3F-CDB14FEBA11B}">
      <dgm:prSet phldrT="[文本]"/>
      <dgm:spPr/>
      <dgm:t>
        <a:bodyPr/>
        <a:lstStyle/>
        <a:p>
          <a:pPr algn="ctr"/>
          <a:r>
            <a:rPr lang="en-US" altLang="zh-CN" dirty="0" smtClean="0"/>
            <a:t>1300ms</a:t>
          </a:r>
          <a:endParaRPr lang="zh-CN" altLang="en-US" dirty="0"/>
        </a:p>
      </dgm:t>
    </dgm:pt>
    <dgm:pt modelId="{CB619609-E98B-4030-8393-C7DE7938BF8F}" type="parTrans" cxnId="{58D63E99-2DEA-4647-A6CE-88DEC96B1F71}">
      <dgm:prSet/>
      <dgm:spPr/>
      <dgm:t>
        <a:bodyPr/>
        <a:lstStyle/>
        <a:p>
          <a:pPr algn="ctr"/>
          <a:endParaRPr lang="zh-CN" altLang="en-US"/>
        </a:p>
      </dgm:t>
    </dgm:pt>
    <dgm:pt modelId="{0AB3B915-BC40-41C5-A7D4-38BA5CCEB812}" type="sibTrans" cxnId="{58D63E99-2DEA-4647-A6CE-88DEC96B1F71}">
      <dgm:prSet/>
      <dgm:spPr/>
      <dgm:t>
        <a:bodyPr/>
        <a:lstStyle/>
        <a:p>
          <a:pPr algn="ctr"/>
          <a:endParaRPr lang="zh-CN" altLang="en-US"/>
        </a:p>
      </dgm:t>
    </dgm:pt>
    <dgm:pt modelId="{BB21081C-FF19-40AB-8B83-C8BACF06426C}">
      <dgm:prSet phldrT="[文本]"/>
      <dgm:spPr/>
      <dgm:t>
        <a:bodyPr/>
        <a:lstStyle/>
        <a:p>
          <a:pPr algn="ctr"/>
          <a:r>
            <a:rPr lang="en-US" altLang="zh-CN" dirty="0" smtClean="0"/>
            <a:t>1500ms</a:t>
          </a:r>
          <a:endParaRPr lang="zh-CN" altLang="en-US" dirty="0"/>
        </a:p>
      </dgm:t>
    </dgm:pt>
    <dgm:pt modelId="{2834AE31-7002-4062-A7CF-953BB1708097}" type="parTrans" cxnId="{AE6948D8-91FE-4CCE-87AA-6347F8DA16D8}">
      <dgm:prSet/>
      <dgm:spPr/>
      <dgm:t>
        <a:bodyPr/>
        <a:lstStyle/>
        <a:p>
          <a:pPr algn="ctr"/>
          <a:endParaRPr lang="zh-CN" altLang="en-US"/>
        </a:p>
      </dgm:t>
    </dgm:pt>
    <dgm:pt modelId="{8687C065-A683-4DA0-A077-B365018B68F1}" type="sibTrans" cxnId="{AE6948D8-91FE-4CCE-87AA-6347F8DA16D8}">
      <dgm:prSet/>
      <dgm:spPr/>
      <dgm:t>
        <a:bodyPr/>
        <a:lstStyle/>
        <a:p>
          <a:pPr algn="ctr"/>
          <a:endParaRPr lang="zh-CN" altLang="en-US"/>
        </a:p>
      </dgm:t>
    </dgm:pt>
    <dgm:pt modelId="{F8AA635F-53EB-4606-9619-69ED72D6D123}">
      <dgm:prSet phldrT="[文本]"/>
      <dgm:spPr/>
      <dgm:t>
        <a:bodyPr/>
        <a:lstStyle/>
        <a:p>
          <a:pPr algn="ctr"/>
          <a:r>
            <a:rPr lang="en-US" altLang="zh-CN" dirty="0" smtClean="0"/>
            <a:t>1700ms</a:t>
          </a:r>
          <a:endParaRPr lang="zh-CN" altLang="en-US" dirty="0"/>
        </a:p>
      </dgm:t>
    </dgm:pt>
    <dgm:pt modelId="{E7846BA6-8A82-433A-B12C-F5553726BF4F}" type="parTrans" cxnId="{9BFD29AF-841D-43D4-A015-2FEE5E666D5D}">
      <dgm:prSet/>
      <dgm:spPr/>
      <dgm:t>
        <a:bodyPr/>
        <a:lstStyle/>
        <a:p>
          <a:pPr algn="ctr"/>
          <a:endParaRPr lang="zh-CN" altLang="en-US"/>
        </a:p>
      </dgm:t>
    </dgm:pt>
    <dgm:pt modelId="{830F4F49-F0B0-4465-8D9C-EC905AD9CF5A}" type="sibTrans" cxnId="{9BFD29AF-841D-43D4-A015-2FEE5E666D5D}">
      <dgm:prSet/>
      <dgm:spPr/>
      <dgm:t>
        <a:bodyPr/>
        <a:lstStyle/>
        <a:p>
          <a:pPr algn="ctr"/>
          <a:endParaRPr lang="zh-CN" altLang="en-US"/>
        </a:p>
      </dgm:t>
    </dgm:pt>
    <dgm:pt modelId="{CD153467-18EF-4EF7-963F-5ED539B314CD}">
      <dgm:prSet phldrT="[文本]"/>
      <dgm:spPr/>
      <dgm:t>
        <a:bodyPr/>
        <a:lstStyle/>
        <a:p>
          <a:pPr algn="ctr"/>
          <a:r>
            <a:rPr lang="en-US" altLang="zh-CN" dirty="0" smtClean="0"/>
            <a:t>1900ms</a:t>
          </a:r>
          <a:endParaRPr lang="zh-CN" altLang="en-US" dirty="0"/>
        </a:p>
      </dgm:t>
    </dgm:pt>
    <dgm:pt modelId="{6F96EEE6-5334-4D44-9420-A5B8E3578253}" type="parTrans" cxnId="{09540C91-86F0-4A5A-A161-DECABABBB139}">
      <dgm:prSet/>
      <dgm:spPr/>
      <dgm:t>
        <a:bodyPr/>
        <a:lstStyle/>
        <a:p>
          <a:pPr algn="ctr"/>
          <a:endParaRPr lang="zh-CN" altLang="en-US"/>
        </a:p>
      </dgm:t>
    </dgm:pt>
    <dgm:pt modelId="{28BA18E3-C15C-4EC6-AE9E-AAFF28CB13C0}" type="sibTrans" cxnId="{09540C91-86F0-4A5A-A161-DECABABBB139}">
      <dgm:prSet/>
      <dgm:spPr/>
      <dgm:t>
        <a:bodyPr/>
        <a:lstStyle/>
        <a:p>
          <a:pPr algn="ctr"/>
          <a:endParaRPr lang="zh-CN" altLang="en-US"/>
        </a:p>
      </dgm:t>
    </dgm:pt>
    <dgm:pt modelId="{840C5915-A21A-4374-87D1-52FE733D435D}" type="pres">
      <dgm:prSet presAssocID="{A5CDEE32-4950-4DAC-9246-252C34BF1C3F}" presName="Name0" presStyleCnt="0">
        <dgm:presLayoutVars>
          <dgm:dir/>
          <dgm:animLvl val="lvl"/>
          <dgm:resizeHandles val="exact"/>
        </dgm:presLayoutVars>
      </dgm:prSet>
      <dgm:spPr/>
    </dgm:pt>
    <dgm:pt modelId="{2E363054-0B94-4034-983C-3130EB9CF8CB}" type="pres">
      <dgm:prSet presAssocID="{BAD7368A-FF10-46D6-9AF7-B90431C66A4B}" presName="parTxOnly" presStyleLbl="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5689F0-7370-4ACE-858F-C7D46F57A3C6}" type="pres">
      <dgm:prSet presAssocID="{72A5D4EE-55B9-4507-92C4-27D58325B05F}" presName="parTxOnlySpace" presStyleCnt="0"/>
      <dgm:spPr/>
    </dgm:pt>
    <dgm:pt modelId="{04E9C9FB-D5E0-484F-A0C1-04E8A83421CF}" type="pres">
      <dgm:prSet presAssocID="{EE5004D0-4203-4378-A663-24045C74A1E0}" presName="parTxOnly" presStyleLbl="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A88093-E457-4ECD-A07F-B20DA00DA537}" type="pres">
      <dgm:prSet presAssocID="{A1DF02EC-69A7-4C89-B00A-5B6AE097E036}" presName="parTxOnlySpace" presStyleCnt="0"/>
      <dgm:spPr/>
    </dgm:pt>
    <dgm:pt modelId="{65BE2C19-1AA6-449E-9004-F33D1C6A199E}" type="pres">
      <dgm:prSet presAssocID="{04DA9D39-692B-4059-80A3-41F0ED1860B8}" presName="parTxOnly" presStyleLbl="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F738B7-C6ED-43DD-A423-CE624605BF44}" type="pres">
      <dgm:prSet presAssocID="{BF33AFA3-FF1A-42EF-9131-27EEC3489409}" presName="parTxOnlySpace" presStyleCnt="0"/>
      <dgm:spPr/>
    </dgm:pt>
    <dgm:pt modelId="{E01C4690-4468-4694-A2B8-F765F348C0F1}" type="pres">
      <dgm:prSet presAssocID="{9E0E3D19-8D42-47B8-BB3F-CDB14FEBA11B}" presName="parTxOnly" presStyleLbl="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C4FBF3-39B6-49F5-90FF-755E68E961A3}" type="pres">
      <dgm:prSet presAssocID="{0AB3B915-BC40-41C5-A7D4-38BA5CCEB812}" presName="parTxOnlySpace" presStyleCnt="0"/>
      <dgm:spPr/>
    </dgm:pt>
    <dgm:pt modelId="{5F55B419-7706-4BAF-A152-9BC4A63870CF}" type="pres">
      <dgm:prSet presAssocID="{3AC57513-7FC3-4F44-B713-AF301B6444D5}" presName="parTxOnly" presStyleLbl="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58A379-6AAC-4C10-97EA-DC25959125A4}" type="pres">
      <dgm:prSet presAssocID="{52922B90-B7F6-4569-A172-51CF43650C55}" presName="parTxOnlySpace" presStyleCnt="0"/>
      <dgm:spPr/>
    </dgm:pt>
    <dgm:pt modelId="{6FB42C3F-FC60-4CCD-9EE9-AEBEAF5C333B}" type="pres">
      <dgm:prSet presAssocID="{BB21081C-FF19-40AB-8B83-C8BACF06426C}" presName="parTxOnly" presStyleLbl="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1B7DEE-AA6D-40C4-9C91-392E4BB628AC}" type="pres">
      <dgm:prSet presAssocID="{8687C065-A683-4DA0-A077-B365018B68F1}" presName="parTxOnlySpace" presStyleCnt="0"/>
      <dgm:spPr/>
    </dgm:pt>
    <dgm:pt modelId="{71A9788B-8B90-4C63-91E4-F5A66945CC39}" type="pres">
      <dgm:prSet presAssocID="{CBC66EEE-ADBB-494B-817B-BDCAE3C930C7}" presName="parTxOnly" presStyleLbl="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78BD50-B25B-4DCE-84CA-3F70454F70A9}" type="pres">
      <dgm:prSet presAssocID="{B662A1F3-9BA0-472D-942F-95A7EB5F4D30}" presName="parTxOnlySpace" presStyleCnt="0"/>
      <dgm:spPr/>
    </dgm:pt>
    <dgm:pt modelId="{0344631A-ACE7-4563-B9D2-1D1D11015519}" type="pres">
      <dgm:prSet presAssocID="{F8AA635F-53EB-4606-9619-69ED72D6D123}" presName="parTxOnly" presStyleLbl="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6B33B6-0B6B-4C76-BB32-DE925CB21443}" type="pres">
      <dgm:prSet presAssocID="{830F4F49-F0B0-4465-8D9C-EC905AD9CF5A}" presName="parTxOnlySpace" presStyleCnt="0"/>
      <dgm:spPr/>
    </dgm:pt>
    <dgm:pt modelId="{9D785E87-29FE-4EA2-97C5-6AE24D8E09AF}" type="pres">
      <dgm:prSet presAssocID="{BF2C6EB1-2CA4-4E2E-BD51-EF18283099C3}" presName="parTxOnly" presStyleLbl="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F2AA78-4BE5-4FC4-9A6F-11884C97E183}" type="pres">
      <dgm:prSet presAssocID="{A46B28F1-B90F-47AC-A457-A17314DFB9CB}" presName="parTxOnlySpace" presStyleCnt="0"/>
      <dgm:spPr/>
    </dgm:pt>
    <dgm:pt modelId="{70023883-A961-4E1E-9819-49E97FADC869}" type="pres">
      <dgm:prSet presAssocID="{CD153467-18EF-4EF7-963F-5ED539B314CD}" presName="parTxOnly" presStyleLbl="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145E23-14A2-4C67-8AC1-EE8035AC8203}" srcId="{A5CDEE32-4950-4DAC-9246-252C34BF1C3F}" destId="{BF2C6EB1-2CA4-4E2E-BD51-EF18283099C3}" srcOrd="8" destOrd="0" parTransId="{DD8E19A0-3CE5-4912-86D3-9DEC852491B8}" sibTransId="{A46B28F1-B90F-47AC-A457-A17314DFB9CB}"/>
    <dgm:cxn modelId="{7DE43038-F6F5-48D8-93B5-1683CE3DAD90}" srcId="{A5CDEE32-4950-4DAC-9246-252C34BF1C3F}" destId="{BAD7368A-FF10-46D6-9AF7-B90431C66A4B}" srcOrd="0" destOrd="0" parTransId="{14F04EB8-7453-4FAF-BF5B-B74AE5584D20}" sibTransId="{72A5D4EE-55B9-4507-92C4-27D58325B05F}"/>
    <dgm:cxn modelId="{AE6948D8-91FE-4CCE-87AA-6347F8DA16D8}" srcId="{A5CDEE32-4950-4DAC-9246-252C34BF1C3F}" destId="{BB21081C-FF19-40AB-8B83-C8BACF06426C}" srcOrd="5" destOrd="0" parTransId="{2834AE31-7002-4062-A7CF-953BB1708097}" sibTransId="{8687C065-A683-4DA0-A077-B365018B68F1}"/>
    <dgm:cxn modelId="{E55DA11B-F416-4C36-9349-60493D89BBFE}" type="presOf" srcId="{CBC66EEE-ADBB-494B-817B-BDCAE3C930C7}" destId="{71A9788B-8B90-4C63-91E4-F5A66945CC39}" srcOrd="0" destOrd="0" presId="urn:microsoft.com/office/officeart/2005/8/layout/chevron1"/>
    <dgm:cxn modelId="{58D63E99-2DEA-4647-A6CE-88DEC96B1F71}" srcId="{A5CDEE32-4950-4DAC-9246-252C34BF1C3F}" destId="{9E0E3D19-8D42-47B8-BB3F-CDB14FEBA11B}" srcOrd="3" destOrd="0" parTransId="{CB619609-E98B-4030-8393-C7DE7938BF8F}" sibTransId="{0AB3B915-BC40-41C5-A7D4-38BA5CCEB812}"/>
    <dgm:cxn modelId="{CA791F88-068A-4890-92F1-C3826A7AF8FE}" type="presOf" srcId="{EE5004D0-4203-4378-A663-24045C74A1E0}" destId="{04E9C9FB-D5E0-484F-A0C1-04E8A83421CF}" srcOrd="0" destOrd="0" presId="urn:microsoft.com/office/officeart/2005/8/layout/chevron1"/>
    <dgm:cxn modelId="{4FC5CFE9-8D00-4712-89A2-D3B551CABE93}" srcId="{A5CDEE32-4950-4DAC-9246-252C34BF1C3F}" destId="{3AC57513-7FC3-4F44-B713-AF301B6444D5}" srcOrd="4" destOrd="0" parTransId="{987D3D42-10CF-499D-98F7-CE8A1BCA9A5F}" sibTransId="{52922B90-B7F6-4569-A172-51CF43650C55}"/>
    <dgm:cxn modelId="{4346DC1F-9A82-4D22-B1A7-D7AA5B3199A2}" type="presOf" srcId="{BAD7368A-FF10-46D6-9AF7-B90431C66A4B}" destId="{2E363054-0B94-4034-983C-3130EB9CF8CB}" srcOrd="0" destOrd="0" presId="urn:microsoft.com/office/officeart/2005/8/layout/chevron1"/>
    <dgm:cxn modelId="{A491C92D-29ED-4CC3-9D30-2F687CBC1102}" type="presOf" srcId="{9E0E3D19-8D42-47B8-BB3F-CDB14FEBA11B}" destId="{E01C4690-4468-4694-A2B8-F765F348C0F1}" srcOrd="0" destOrd="0" presId="urn:microsoft.com/office/officeart/2005/8/layout/chevron1"/>
    <dgm:cxn modelId="{D516CF51-EB92-40DC-81E6-B1E7EA9E4042}" type="presOf" srcId="{3AC57513-7FC3-4F44-B713-AF301B6444D5}" destId="{5F55B419-7706-4BAF-A152-9BC4A63870CF}" srcOrd="0" destOrd="0" presId="urn:microsoft.com/office/officeart/2005/8/layout/chevron1"/>
    <dgm:cxn modelId="{FBFE949C-94E2-4E4A-80F3-1984D2F6131E}" srcId="{A5CDEE32-4950-4DAC-9246-252C34BF1C3F}" destId="{EE5004D0-4203-4378-A663-24045C74A1E0}" srcOrd="1" destOrd="0" parTransId="{0717652C-491B-47E4-9857-91257FED8B95}" sibTransId="{A1DF02EC-69A7-4C89-B00A-5B6AE097E036}"/>
    <dgm:cxn modelId="{1729F599-B505-4C68-A2FB-E50BF9D4ACA3}" type="presOf" srcId="{A5CDEE32-4950-4DAC-9246-252C34BF1C3F}" destId="{840C5915-A21A-4374-87D1-52FE733D435D}" srcOrd="0" destOrd="0" presId="urn:microsoft.com/office/officeart/2005/8/layout/chevron1"/>
    <dgm:cxn modelId="{A71F4BE9-A845-457B-9CE6-31B7E6AB2EAA}" type="presOf" srcId="{F8AA635F-53EB-4606-9619-69ED72D6D123}" destId="{0344631A-ACE7-4563-B9D2-1D1D11015519}" srcOrd="0" destOrd="0" presId="urn:microsoft.com/office/officeart/2005/8/layout/chevron1"/>
    <dgm:cxn modelId="{8C86FFDF-215B-4E31-AD15-4084D22C3DB2}" type="presOf" srcId="{BB21081C-FF19-40AB-8B83-C8BACF06426C}" destId="{6FB42C3F-FC60-4CCD-9EE9-AEBEAF5C333B}" srcOrd="0" destOrd="0" presId="urn:microsoft.com/office/officeart/2005/8/layout/chevron1"/>
    <dgm:cxn modelId="{E21E855F-E020-4D73-8A9C-2C330FB0D7AC}" type="presOf" srcId="{04DA9D39-692B-4059-80A3-41F0ED1860B8}" destId="{65BE2C19-1AA6-449E-9004-F33D1C6A199E}" srcOrd="0" destOrd="0" presId="urn:microsoft.com/office/officeart/2005/8/layout/chevron1"/>
    <dgm:cxn modelId="{44F1C182-AA7C-43E6-A11A-CBBBEA66FE59}" type="presOf" srcId="{CD153467-18EF-4EF7-963F-5ED539B314CD}" destId="{70023883-A961-4E1E-9819-49E97FADC869}" srcOrd="0" destOrd="0" presId="urn:microsoft.com/office/officeart/2005/8/layout/chevron1"/>
    <dgm:cxn modelId="{EDD91244-0478-4252-A6DB-FF9E87D00439}" srcId="{A5CDEE32-4950-4DAC-9246-252C34BF1C3F}" destId="{CBC66EEE-ADBB-494B-817B-BDCAE3C930C7}" srcOrd="6" destOrd="0" parTransId="{B0DAAEFC-B4C6-43FF-B5E6-0F58E5364C17}" sibTransId="{B662A1F3-9BA0-472D-942F-95A7EB5F4D30}"/>
    <dgm:cxn modelId="{A4FB6C01-92D5-417E-B033-BD3EE6C4289F}" srcId="{A5CDEE32-4950-4DAC-9246-252C34BF1C3F}" destId="{04DA9D39-692B-4059-80A3-41F0ED1860B8}" srcOrd="2" destOrd="0" parTransId="{E3A7CF4A-146F-42EE-9AC4-80C346602228}" sibTransId="{BF33AFA3-FF1A-42EF-9131-27EEC3489409}"/>
    <dgm:cxn modelId="{9BFD29AF-841D-43D4-A015-2FEE5E666D5D}" srcId="{A5CDEE32-4950-4DAC-9246-252C34BF1C3F}" destId="{F8AA635F-53EB-4606-9619-69ED72D6D123}" srcOrd="7" destOrd="0" parTransId="{E7846BA6-8A82-433A-B12C-F5553726BF4F}" sibTransId="{830F4F49-F0B0-4465-8D9C-EC905AD9CF5A}"/>
    <dgm:cxn modelId="{09540C91-86F0-4A5A-A161-DECABABBB139}" srcId="{A5CDEE32-4950-4DAC-9246-252C34BF1C3F}" destId="{CD153467-18EF-4EF7-963F-5ED539B314CD}" srcOrd="9" destOrd="0" parTransId="{6F96EEE6-5334-4D44-9420-A5B8E3578253}" sibTransId="{28BA18E3-C15C-4EC6-AE9E-AAFF28CB13C0}"/>
    <dgm:cxn modelId="{14B74755-2FB4-48B6-8CA5-D99D51935987}" type="presOf" srcId="{BF2C6EB1-2CA4-4E2E-BD51-EF18283099C3}" destId="{9D785E87-29FE-4EA2-97C5-6AE24D8E09AF}" srcOrd="0" destOrd="0" presId="urn:microsoft.com/office/officeart/2005/8/layout/chevron1"/>
    <dgm:cxn modelId="{93C00D23-BB47-41A9-A75C-9C3912FC761C}" type="presParOf" srcId="{840C5915-A21A-4374-87D1-52FE733D435D}" destId="{2E363054-0B94-4034-983C-3130EB9CF8CB}" srcOrd="0" destOrd="0" presId="urn:microsoft.com/office/officeart/2005/8/layout/chevron1"/>
    <dgm:cxn modelId="{6F7030B8-B7B8-472A-92D6-D67E9756723F}" type="presParOf" srcId="{840C5915-A21A-4374-87D1-52FE733D435D}" destId="{445689F0-7370-4ACE-858F-C7D46F57A3C6}" srcOrd="1" destOrd="0" presId="urn:microsoft.com/office/officeart/2005/8/layout/chevron1"/>
    <dgm:cxn modelId="{5BCEF790-C181-425D-A197-01D8686A4DBE}" type="presParOf" srcId="{840C5915-A21A-4374-87D1-52FE733D435D}" destId="{04E9C9FB-D5E0-484F-A0C1-04E8A83421CF}" srcOrd="2" destOrd="0" presId="urn:microsoft.com/office/officeart/2005/8/layout/chevron1"/>
    <dgm:cxn modelId="{559B779D-7F50-4A68-99FB-A1DC17443AE9}" type="presParOf" srcId="{840C5915-A21A-4374-87D1-52FE733D435D}" destId="{C6A88093-E457-4ECD-A07F-B20DA00DA537}" srcOrd="3" destOrd="0" presId="urn:microsoft.com/office/officeart/2005/8/layout/chevron1"/>
    <dgm:cxn modelId="{85CA9CA0-13FC-44D9-A3B3-E007CA933847}" type="presParOf" srcId="{840C5915-A21A-4374-87D1-52FE733D435D}" destId="{65BE2C19-1AA6-449E-9004-F33D1C6A199E}" srcOrd="4" destOrd="0" presId="urn:microsoft.com/office/officeart/2005/8/layout/chevron1"/>
    <dgm:cxn modelId="{23C6CA7B-56B0-4638-9074-EF750402B600}" type="presParOf" srcId="{840C5915-A21A-4374-87D1-52FE733D435D}" destId="{67F738B7-C6ED-43DD-A423-CE624605BF44}" srcOrd="5" destOrd="0" presId="urn:microsoft.com/office/officeart/2005/8/layout/chevron1"/>
    <dgm:cxn modelId="{6DE45824-CC30-49B6-820C-0B9580CCD608}" type="presParOf" srcId="{840C5915-A21A-4374-87D1-52FE733D435D}" destId="{E01C4690-4468-4694-A2B8-F765F348C0F1}" srcOrd="6" destOrd="0" presId="urn:microsoft.com/office/officeart/2005/8/layout/chevron1"/>
    <dgm:cxn modelId="{9F9DA91A-6625-4B4A-B620-0512F73B96EF}" type="presParOf" srcId="{840C5915-A21A-4374-87D1-52FE733D435D}" destId="{B5C4FBF3-39B6-49F5-90FF-755E68E961A3}" srcOrd="7" destOrd="0" presId="urn:microsoft.com/office/officeart/2005/8/layout/chevron1"/>
    <dgm:cxn modelId="{A9E89442-1600-48CD-8F9C-AE6D370C204F}" type="presParOf" srcId="{840C5915-A21A-4374-87D1-52FE733D435D}" destId="{5F55B419-7706-4BAF-A152-9BC4A63870CF}" srcOrd="8" destOrd="0" presId="urn:microsoft.com/office/officeart/2005/8/layout/chevron1"/>
    <dgm:cxn modelId="{0E9BBEEA-861E-45F0-951D-C7603F275521}" type="presParOf" srcId="{840C5915-A21A-4374-87D1-52FE733D435D}" destId="{0F58A379-6AAC-4C10-97EA-DC25959125A4}" srcOrd="9" destOrd="0" presId="urn:microsoft.com/office/officeart/2005/8/layout/chevron1"/>
    <dgm:cxn modelId="{2729D663-12E6-4D39-99C4-CA667CBD6798}" type="presParOf" srcId="{840C5915-A21A-4374-87D1-52FE733D435D}" destId="{6FB42C3F-FC60-4CCD-9EE9-AEBEAF5C333B}" srcOrd="10" destOrd="0" presId="urn:microsoft.com/office/officeart/2005/8/layout/chevron1"/>
    <dgm:cxn modelId="{6BAC8222-1806-4CB0-BC96-20D60E0B933C}" type="presParOf" srcId="{840C5915-A21A-4374-87D1-52FE733D435D}" destId="{6B1B7DEE-AA6D-40C4-9C91-392E4BB628AC}" srcOrd="11" destOrd="0" presId="urn:microsoft.com/office/officeart/2005/8/layout/chevron1"/>
    <dgm:cxn modelId="{F373E488-2477-4824-9CB6-E7E56FA61C2C}" type="presParOf" srcId="{840C5915-A21A-4374-87D1-52FE733D435D}" destId="{71A9788B-8B90-4C63-91E4-F5A66945CC39}" srcOrd="12" destOrd="0" presId="urn:microsoft.com/office/officeart/2005/8/layout/chevron1"/>
    <dgm:cxn modelId="{18503A32-A6F7-4410-8CF5-BD1F08CD1894}" type="presParOf" srcId="{840C5915-A21A-4374-87D1-52FE733D435D}" destId="{9278BD50-B25B-4DCE-84CA-3F70454F70A9}" srcOrd="13" destOrd="0" presId="urn:microsoft.com/office/officeart/2005/8/layout/chevron1"/>
    <dgm:cxn modelId="{AF0401E5-F3C6-4A62-B7CD-9C58C3E6DE4E}" type="presParOf" srcId="{840C5915-A21A-4374-87D1-52FE733D435D}" destId="{0344631A-ACE7-4563-B9D2-1D1D11015519}" srcOrd="14" destOrd="0" presId="urn:microsoft.com/office/officeart/2005/8/layout/chevron1"/>
    <dgm:cxn modelId="{A2356BAB-1B2B-4CC8-825D-439887D20B4B}" type="presParOf" srcId="{840C5915-A21A-4374-87D1-52FE733D435D}" destId="{AB6B33B6-0B6B-4C76-BB32-DE925CB21443}" srcOrd="15" destOrd="0" presId="urn:microsoft.com/office/officeart/2005/8/layout/chevron1"/>
    <dgm:cxn modelId="{14C5F262-2EB9-4CE8-AF55-5AB01DB3EFBD}" type="presParOf" srcId="{840C5915-A21A-4374-87D1-52FE733D435D}" destId="{9D785E87-29FE-4EA2-97C5-6AE24D8E09AF}" srcOrd="16" destOrd="0" presId="urn:microsoft.com/office/officeart/2005/8/layout/chevron1"/>
    <dgm:cxn modelId="{E2F3730C-31EF-40DB-831F-E8DEA33E0F44}" type="presParOf" srcId="{840C5915-A21A-4374-87D1-52FE733D435D}" destId="{66F2AA78-4BE5-4FC4-9A6F-11884C97E183}" srcOrd="17" destOrd="0" presId="urn:microsoft.com/office/officeart/2005/8/layout/chevron1"/>
    <dgm:cxn modelId="{C348F464-333A-40E5-9186-B0A525EAEAD1}" type="presParOf" srcId="{840C5915-A21A-4374-87D1-52FE733D435D}" destId="{70023883-A961-4E1E-9819-49E97FADC869}" srcOrd="1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ED8E8-6F1E-48F4-8F70-EB89CB21BA44}" type="datetimeFigureOut">
              <a:rPr lang="zh-CN" altLang="en-US" smtClean="0"/>
              <a:t>17/6/26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9A5B7-9151-4454-8B0F-1D1A54D79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444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9A5B7-9151-4454-8B0F-1D1A54D79D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235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A1E67-4C8E-4F0E-B925-23B90EB834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77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97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9A5B7-9151-4454-8B0F-1D1A54D79D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43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3000" y="685800"/>
            <a:ext cx="4572000" cy="3429000"/>
          </a:xfrm>
        </p:spPr>
      </p:sp>
      <p:sp>
        <p:nvSpPr>
          <p:cNvPr id="11267" name="文本占位符 2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882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E0F1-33CE-4CEB-A22E-ACD3C5698BC5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339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尽快的加载资源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减少内核、网络加载资源延迟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加载有效的资源，并尽快显示出来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首屏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为阶段性目标，加载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9A5B7-9151-4454-8B0F-1D1A54D79D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0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E0F1-33CE-4CEB-A22E-ACD3C5698BC5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432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1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668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每个浏览器或者不同版本的浏览器分层策略都会不同。但总体应该差不太多。</a:t>
            </a:r>
            <a:endParaRPr lang="en-US" altLang="zh-CN" dirty="0" smtClean="0"/>
          </a:p>
          <a:p>
            <a:r>
              <a:rPr lang="zh-CN" altLang="en-US" dirty="0" smtClean="0"/>
              <a:t>这个是</a:t>
            </a:r>
            <a:r>
              <a:rPr lang="en-US" altLang="zh-CN" dirty="0" smtClean="0"/>
              <a:t>chromium</a:t>
            </a:r>
            <a:r>
              <a:rPr lang="zh-CN" altLang="en-US" dirty="0" smtClean="0"/>
              <a:t>给出的分层原因和一些说明。</a:t>
            </a:r>
            <a:endParaRPr lang="en-US" altLang="zh-CN" dirty="0" smtClean="0"/>
          </a:p>
          <a:p>
            <a:r>
              <a:rPr lang="zh-CN" altLang="en-US" dirty="0" smtClean="0"/>
              <a:t>最常见的几个分层原因，一个是有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；一个是包含硬件加速的元素，比如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等；当然</a:t>
            </a:r>
            <a:r>
              <a:rPr lang="en-US" altLang="zh-CN" dirty="0" smtClean="0"/>
              <a:t>fixed</a:t>
            </a:r>
            <a:r>
              <a:rPr lang="zh-CN" altLang="en-US" dirty="0" smtClean="0"/>
              <a:t>的元素肯定是分层的。</a:t>
            </a:r>
            <a:endParaRPr lang="en-US" altLang="zh-CN" dirty="0" smtClean="0"/>
          </a:p>
          <a:p>
            <a:r>
              <a:rPr lang="zh-CN" altLang="en-US" dirty="0" smtClean="0"/>
              <a:t>还有一个常见的容易被忽视的分层原因是下层的元素被分层了。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E0F1-33CE-4CEB-A22E-ACD3C5698BC5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8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C198-AEA0-F440-A42D-3148E48D2DB2}" type="datetimeFigureOut">
              <a:rPr kumimoji="1" lang="zh-CN" altLang="en-US" smtClean="0"/>
              <a:t>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E5C1-8AEA-3240-94F1-D51E4062ED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97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C198-AEA0-F440-A42D-3148E48D2DB2}" type="datetimeFigureOut">
              <a:rPr kumimoji="1" lang="zh-CN" altLang="en-US" smtClean="0"/>
              <a:t>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E5C1-8AEA-3240-94F1-D51E4062ED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851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C198-AEA0-F440-A42D-3148E48D2DB2}" type="datetimeFigureOut">
              <a:rPr kumimoji="1" lang="zh-CN" altLang="en-US" smtClean="0"/>
              <a:t>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E5C1-8AEA-3240-94F1-D51E4062ED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5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C198-AEA0-F440-A42D-3148E48D2DB2}" type="datetimeFigureOut">
              <a:rPr kumimoji="1" lang="zh-CN" altLang="en-US" smtClean="0"/>
              <a:t>17/6/26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E5C1-8AEA-3240-94F1-D51E4062ED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17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213882"/>
            <a:ext cx="6172200" cy="857250"/>
          </a:xfrm>
        </p:spPr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C198-AEA0-F440-A42D-3148E48D2DB2}" type="datetimeFigureOut">
              <a:rPr kumimoji="1" lang="zh-CN" altLang="en-US" smtClean="0"/>
              <a:t>17/6/26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E5C1-8AEA-3240-94F1-D51E4062ED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11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90F2-8157-4BA8-A166-768BFF5FCB0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17/6/26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BC51-2F5E-4A32-B6F5-218F01A217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8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754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1C198-AEA0-F440-A42D-3148E48D2DB2}" type="datetimeFigureOut">
              <a:rPr kumimoji="1" lang="zh-CN" altLang="en-US" smtClean="0"/>
              <a:t>17/6/26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DE5C1-8AEA-3240-94F1-D51E4062ED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69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gif"/><Relationship Id="rId7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jpe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e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gif"/><Relationship Id="rId3" Type="http://schemas.openxmlformats.org/officeDocument/2006/relationships/image" Target="../media/image68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7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bile.httparchive.org/trends.php?s=All&amp;minlabel=Dec+1+2015&amp;maxlabel=Dec+2+2016%23bytesHtml&amp;req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hyperlink" Target="https://discourse.wicg.io/t/proposal-enhance-heroelement/2163" TargetMode="External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浏览器内核原理及优化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X5</a:t>
            </a:r>
            <a:r>
              <a:rPr kumimoji="1" lang="zh-CN" altLang="en-US" dirty="0" smtClean="0"/>
              <a:t>内核优化实践</a:t>
            </a:r>
            <a:endParaRPr kumimoji="1" lang="en-US" altLang="zh-CN" dirty="0" smtClean="0"/>
          </a:p>
          <a:p>
            <a:r>
              <a:rPr kumimoji="1" lang="en-US" altLang="zh-CN" dirty="0"/>
              <a:t>rockling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26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优化效果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endParaRPr lang="en-US" altLang="zh-CN" sz="10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152955" y="1112526"/>
            <a:ext cx="6293225" cy="34686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97" y="1602223"/>
            <a:ext cx="1785938" cy="273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15" y="1602223"/>
            <a:ext cx="1964531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Shape 521"/>
          <p:cNvGrpSpPr/>
          <p:nvPr/>
        </p:nvGrpSpPr>
        <p:grpSpPr>
          <a:xfrm>
            <a:off x="5317652" y="642938"/>
            <a:ext cx="1244325" cy="3857625"/>
            <a:chOff x="1022675" y="382050"/>
            <a:chExt cx="1659100" cy="5260071"/>
          </a:xfrm>
        </p:grpSpPr>
        <p:sp>
          <p:nvSpPr>
            <p:cNvPr id="8" name="Shape 522"/>
            <p:cNvSpPr/>
            <p:nvPr/>
          </p:nvSpPr>
          <p:spPr>
            <a:xfrm>
              <a:off x="1265950" y="606125"/>
              <a:ext cx="1356338" cy="2742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Shape 523"/>
            <p:cNvSpPr/>
            <p:nvPr/>
          </p:nvSpPr>
          <p:spPr>
            <a:xfrm>
              <a:off x="1022675" y="382050"/>
              <a:ext cx="523200" cy="1139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Shape 524"/>
            <p:cNvSpPr/>
            <p:nvPr/>
          </p:nvSpPr>
          <p:spPr>
            <a:xfrm>
              <a:off x="1201350" y="2839925"/>
              <a:ext cx="1420949" cy="128562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Shape 525"/>
            <p:cNvSpPr/>
            <p:nvPr/>
          </p:nvSpPr>
          <p:spPr>
            <a:xfrm>
              <a:off x="1387050" y="382050"/>
              <a:ext cx="1294725" cy="262515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</p:sp>
        <p:sp>
          <p:nvSpPr>
            <p:cNvPr id="12" name="Shape 526"/>
            <p:cNvSpPr/>
            <p:nvPr/>
          </p:nvSpPr>
          <p:spPr>
            <a:xfrm>
              <a:off x="1201350" y="3629950"/>
              <a:ext cx="1420949" cy="128562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Shape 527"/>
            <p:cNvSpPr/>
            <p:nvPr/>
          </p:nvSpPr>
          <p:spPr>
            <a:xfrm>
              <a:off x="1201350" y="4356500"/>
              <a:ext cx="1420949" cy="128562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4" name="TextBox 1"/>
          <p:cNvSpPr txBox="1"/>
          <p:nvPr/>
        </p:nvSpPr>
        <p:spPr>
          <a:xfrm>
            <a:off x="1155723" y="1325224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12.7s</a:t>
            </a:r>
            <a:endParaRPr lang="zh-CN" altLang="en-US" sz="1350" dirty="0"/>
          </a:p>
        </p:txBody>
      </p:sp>
      <p:sp>
        <p:nvSpPr>
          <p:cNvPr id="15" name="TextBox 18"/>
          <p:cNvSpPr txBox="1"/>
          <p:nvPr/>
        </p:nvSpPr>
        <p:spPr>
          <a:xfrm>
            <a:off x="3446780" y="1325224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</a:rPr>
              <a:t>7.99s</a:t>
            </a:r>
            <a:endParaRPr lang="zh-CN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60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前端推荐工具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12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PageSpeed</a:t>
            </a:r>
            <a:r>
              <a: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Insight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Webpage 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</a:p>
          <a:p>
            <a:pPr marL="214313" indent="-214313">
              <a:buFont typeface="Wingdings" pitchFamily="2" charset="2"/>
              <a:buChar char="Ø"/>
            </a:pPr>
            <a:endParaRPr lang="en-US" altLang="zh-CN" sz="10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lh3.googleusercontent.com/eoWwThODhXOMqaDMdRVXKGS1b0hJ3ThGIajfFp2cGd2oGhIOwR4O5aWYubSX8S73YYafwXEn5NYrwLyaopFvtKU4JqEhqJs=s8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8744"/>
            <a:ext cx="4326903" cy="24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48" y="2432115"/>
            <a:ext cx="4446452" cy="24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5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内核后续优化方向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是否能够</a:t>
            </a:r>
            <a:r>
              <a:rPr lang="zh-CN" altLang="en-US" sz="15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更快</a:t>
            </a: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>
              <a:buFont typeface="Wingdings" panose="05000000000000000000" pitchFamily="2" charset="2"/>
              <a:buChar char="l"/>
            </a:pPr>
            <a:r>
              <a:rPr lang="en-U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Hybrid App </a:t>
            </a:r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需要更快的加载速度</a:t>
            </a:r>
            <a:endParaRPr lang="en-US" altLang="zh-CN" sz="10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14313">
              <a:buFont typeface="Wingdings" panose="05000000000000000000" pitchFamily="2" charset="2"/>
              <a:buChar char="l"/>
            </a:pPr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离线包</a:t>
            </a:r>
            <a:endParaRPr lang="en-US" altLang="zh-CN" sz="10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14313">
              <a:buFont typeface="Wingdings" panose="05000000000000000000" pitchFamily="2" charset="2"/>
              <a:buChar char="l"/>
            </a:pPr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endParaRPr lang="en-US" altLang="zh-CN" sz="10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14313">
              <a:buFont typeface="Wingdings" panose="05000000000000000000" pitchFamily="2" charset="2"/>
              <a:buChar char="l"/>
            </a:pPr>
            <a:endParaRPr lang="en-US" altLang="zh-CN" sz="10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>
              <a:buFont typeface="Wingdings" panose="05000000000000000000" pitchFamily="2" charset="2"/>
              <a:buChar char="l"/>
            </a:pPr>
            <a:r>
              <a:rPr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更贴近</a:t>
            </a:r>
            <a:r>
              <a:rPr lang="en-US" altLang="zh-CN" sz="135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 App</a:t>
            </a:r>
            <a:r>
              <a:rPr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的加载方式</a:t>
            </a:r>
            <a:endParaRPr lang="en-US" altLang="zh-CN" sz="13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6" descr="C:\Users\rockling\Desktop\绘图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71" y="1665510"/>
            <a:ext cx="2188832" cy="7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3871069" y="681825"/>
            <a:ext cx="2938500" cy="1696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72" name="Shape 472"/>
          <p:cNvSpPr/>
          <p:nvPr/>
        </p:nvSpPr>
        <p:spPr>
          <a:xfrm>
            <a:off x="3873881" y="1714576"/>
            <a:ext cx="2938534" cy="379106"/>
          </a:xfrm>
          <a:custGeom>
            <a:avLst/>
            <a:gdLst/>
            <a:ahLst/>
            <a:cxnLst/>
            <a:rect l="0" t="0" r="0" b="0"/>
            <a:pathLst>
              <a:path w="90727" h="20219" extrusionOk="0">
                <a:moveTo>
                  <a:pt x="260" y="20219"/>
                </a:moveTo>
                <a:lnTo>
                  <a:pt x="90727" y="12702"/>
                </a:lnTo>
                <a:lnTo>
                  <a:pt x="90468" y="0"/>
                </a:lnTo>
                <a:lnTo>
                  <a:pt x="0" y="829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73" name="Shape 473"/>
          <p:cNvSpPr/>
          <p:nvPr/>
        </p:nvSpPr>
        <p:spPr>
          <a:xfrm>
            <a:off x="1847963" y="681825"/>
            <a:ext cx="1701225" cy="1696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74" name="Shape 474"/>
          <p:cNvSpPr/>
          <p:nvPr/>
        </p:nvSpPr>
        <p:spPr>
          <a:xfrm>
            <a:off x="1856663" y="1731863"/>
            <a:ext cx="1677825" cy="3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75" name="Shape 475"/>
          <p:cNvSpPr/>
          <p:nvPr/>
        </p:nvSpPr>
        <p:spPr>
          <a:xfrm>
            <a:off x="53456" y="681825"/>
            <a:ext cx="1701225" cy="1696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76" name="Shape 476"/>
          <p:cNvSpPr/>
          <p:nvPr/>
        </p:nvSpPr>
        <p:spPr>
          <a:xfrm>
            <a:off x="186881" y="1493513"/>
            <a:ext cx="223650" cy="22365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cxnSp>
        <p:nvCxnSpPr>
          <p:cNvPr id="477" name="Shape 477"/>
          <p:cNvCxnSpPr>
            <a:stCxn id="476" idx="4"/>
          </p:cNvCxnSpPr>
          <p:nvPr/>
        </p:nvCxnSpPr>
        <p:spPr>
          <a:xfrm flipH="1">
            <a:off x="196556" y="1717163"/>
            <a:ext cx="102150" cy="213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8" name="Shape 478"/>
          <p:cNvCxnSpPr>
            <a:stCxn id="476" idx="4"/>
          </p:cNvCxnSpPr>
          <p:nvPr/>
        </p:nvCxnSpPr>
        <p:spPr>
          <a:xfrm>
            <a:off x="298706" y="1717163"/>
            <a:ext cx="67950" cy="2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9" name="Shape 479"/>
          <p:cNvCxnSpPr>
            <a:stCxn id="476" idx="4"/>
          </p:cNvCxnSpPr>
          <p:nvPr/>
        </p:nvCxnSpPr>
        <p:spPr>
          <a:xfrm>
            <a:off x="298706" y="1717163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80" name="Shape 480"/>
          <p:cNvCxnSpPr/>
          <p:nvPr/>
        </p:nvCxnSpPr>
        <p:spPr>
          <a:xfrm flipH="1">
            <a:off x="250106" y="1945763"/>
            <a:ext cx="4860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81" name="Shape 481"/>
          <p:cNvCxnSpPr/>
          <p:nvPr/>
        </p:nvCxnSpPr>
        <p:spPr>
          <a:xfrm>
            <a:off x="303525" y="1950375"/>
            <a:ext cx="97200" cy="335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2" name="Shape 482"/>
          <p:cNvSpPr/>
          <p:nvPr/>
        </p:nvSpPr>
        <p:spPr>
          <a:xfrm>
            <a:off x="483357" y="972110"/>
            <a:ext cx="183094" cy="545735"/>
          </a:xfrm>
          <a:custGeom>
            <a:avLst/>
            <a:gdLst/>
            <a:ahLst/>
            <a:cxnLst/>
            <a:rect l="0" t="0" r="0" b="0"/>
            <a:pathLst>
              <a:path w="9765" h="21256" extrusionOk="0">
                <a:moveTo>
                  <a:pt x="0" y="21256"/>
                </a:moveTo>
                <a:cubicBezTo>
                  <a:pt x="1469" y="19182"/>
                  <a:pt x="7215" y="12355"/>
                  <a:pt x="8814" y="8813"/>
                </a:cubicBezTo>
                <a:cubicBezTo>
                  <a:pt x="10412" y="5270"/>
                  <a:pt x="9462" y="1468"/>
                  <a:pt x="9592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483" name="Shape 483"/>
          <p:cNvSpPr txBox="1"/>
          <p:nvPr/>
        </p:nvSpPr>
        <p:spPr>
          <a:xfrm>
            <a:off x="53306" y="676969"/>
            <a:ext cx="1482525" cy="3984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>
                <a:latin typeface="Boogaloo"/>
                <a:ea typeface="Boogaloo"/>
                <a:cs typeface="Boogaloo"/>
                <a:sym typeface="Boogaloo"/>
              </a:rPr>
              <a:t>Let’s go climb Mt Fuji!</a:t>
            </a:r>
          </a:p>
        </p:txBody>
      </p:sp>
      <p:sp>
        <p:nvSpPr>
          <p:cNvPr id="484" name="Shape 484"/>
          <p:cNvSpPr/>
          <p:nvPr/>
        </p:nvSpPr>
        <p:spPr>
          <a:xfrm>
            <a:off x="2596425" y="1537463"/>
            <a:ext cx="554175" cy="330300"/>
          </a:xfrm>
          <a:prstGeom prst="snip1Rect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85" name="Shape 485"/>
          <p:cNvSpPr/>
          <p:nvPr/>
        </p:nvSpPr>
        <p:spPr>
          <a:xfrm>
            <a:off x="2925956" y="1828875"/>
            <a:ext cx="183150" cy="18315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86" name="Shape 486"/>
          <p:cNvSpPr/>
          <p:nvPr/>
        </p:nvSpPr>
        <p:spPr>
          <a:xfrm flipH="1">
            <a:off x="2372772" y="1537463"/>
            <a:ext cx="223650" cy="330300"/>
          </a:xfrm>
          <a:prstGeom prst="snip1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87" name="Shape 487"/>
          <p:cNvSpPr/>
          <p:nvPr/>
        </p:nvSpPr>
        <p:spPr>
          <a:xfrm>
            <a:off x="2411606" y="1828875"/>
            <a:ext cx="183150" cy="18315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88" name="Shape 488"/>
          <p:cNvSpPr/>
          <p:nvPr/>
        </p:nvSpPr>
        <p:spPr>
          <a:xfrm>
            <a:off x="2411550" y="1566413"/>
            <a:ext cx="291825" cy="15547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89" name="Shape 489"/>
          <p:cNvSpPr/>
          <p:nvPr/>
        </p:nvSpPr>
        <p:spPr>
          <a:xfrm>
            <a:off x="2766525" y="1566413"/>
            <a:ext cx="291825" cy="155475"/>
          </a:xfrm>
          <a:prstGeom prst="snipRoundRect">
            <a:avLst>
              <a:gd name="adj1" fmla="val 16667"/>
              <a:gd name="adj2" fmla="val 44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90" name="Shape 490"/>
          <p:cNvSpPr/>
          <p:nvPr/>
        </p:nvSpPr>
        <p:spPr>
          <a:xfrm>
            <a:off x="2925947" y="1573275"/>
            <a:ext cx="67950" cy="6795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cxnSp>
        <p:nvCxnSpPr>
          <p:cNvPr id="491" name="Shape 491"/>
          <p:cNvCxnSpPr>
            <a:stCxn id="490" idx="4"/>
          </p:cNvCxnSpPr>
          <p:nvPr/>
        </p:nvCxnSpPr>
        <p:spPr>
          <a:xfrm>
            <a:off x="2959922" y="1641225"/>
            <a:ext cx="64800" cy="6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2" name="Shape 492"/>
          <p:cNvCxnSpPr>
            <a:stCxn id="490" idx="4"/>
          </p:cNvCxnSpPr>
          <p:nvPr/>
        </p:nvCxnSpPr>
        <p:spPr>
          <a:xfrm>
            <a:off x="2959922" y="1641225"/>
            <a:ext cx="20700" cy="663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3" name="Shape 493"/>
          <p:cNvCxnSpPr>
            <a:stCxn id="490" idx="4"/>
          </p:cNvCxnSpPr>
          <p:nvPr/>
        </p:nvCxnSpPr>
        <p:spPr>
          <a:xfrm>
            <a:off x="2959922" y="1641225"/>
            <a:ext cx="0" cy="7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4" name="Shape 494"/>
          <p:cNvSpPr/>
          <p:nvPr/>
        </p:nvSpPr>
        <p:spPr>
          <a:xfrm rot="-346803">
            <a:off x="4552431" y="1412302"/>
            <a:ext cx="554066" cy="330407"/>
          </a:xfrm>
          <a:prstGeom prst="snip1Rect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95" name="Shape 495"/>
          <p:cNvSpPr/>
          <p:nvPr/>
        </p:nvSpPr>
        <p:spPr>
          <a:xfrm rot="-346837">
            <a:off x="4903194" y="1688037"/>
            <a:ext cx="183182" cy="183182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96" name="Shape 496"/>
          <p:cNvSpPr/>
          <p:nvPr/>
        </p:nvSpPr>
        <p:spPr>
          <a:xfrm rot="-346421" flipH="1">
            <a:off x="4330743" y="1451452"/>
            <a:ext cx="223659" cy="330407"/>
          </a:xfrm>
          <a:prstGeom prst="snip1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97" name="Shape 497"/>
          <p:cNvSpPr/>
          <p:nvPr/>
        </p:nvSpPr>
        <p:spPr>
          <a:xfrm rot="-346837">
            <a:off x="4391467" y="1739921"/>
            <a:ext cx="183182" cy="183182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98" name="Shape 498"/>
          <p:cNvSpPr/>
          <p:nvPr/>
        </p:nvSpPr>
        <p:spPr>
          <a:xfrm rot="-347912">
            <a:off x="4363305" y="1473357"/>
            <a:ext cx="291743" cy="15537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499" name="Shape 499"/>
          <p:cNvSpPr/>
          <p:nvPr/>
        </p:nvSpPr>
        <p:spPr>
          <a:xfrm rot="-347912">
            <a:off x="4716469" y="1437550"/>
            <a:ext cx="291743" cy="155375"/>
          </a:xfrm>
          <a:prstGeom prst="snipRoundRect">
            <a:avLst>
              <a:gd name="adj1" fmla="val 16667"/>
              <a:gd name="adj2" fmla="val 44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500" name="Shape 500"/>
          <p:cNvSpPr/>
          <p:nvPr/>
        </p:nvSpPr>
        <p:spPr>
          <a:xfrm rot="-342636">
            <a:off x="4871849" y="1439889"/>
            <a:ext cx="67836" cy="67836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cxnSp>
        <p:nvCxnSpPr>
          <p:cNvPr id="501" name="Shape 501"/>
          <p:cNvCxnSpPr>
            <a:stCxn id="500" idx="4"/>
          </p:cNvCxnSpPr>
          <p:nvPr/>
        </p:nvCxnSpPr>
        <p:spPr>
          <a:xfrm>
            <a:off x="4909142" y="1507558"/>
            <a:ext cx="70875" cy="562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>
            <a:stCxn id="500" idx="4"/>
          </p:cNvCxnSpPr>
          <p:nvPr/>
        </p:nvCxnSpPr>
        <p:spPr>
          <a:xfrm>
            <a:off x="4909142" y="1507558"/>
            <a:ext cx="27450" cy="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3" name="Shape 503"/>
          <p:cNvCxnSpPr>
            <a:stCxn id="500" idx="4"/>
          </p:cNvCxnSpPr>
          <p:nvPr/>
        </p:nvCxnSpPr>
        <p:spPr>
          <a:xfrm>
            <a:off x="4909142" y="1507558"/>
            <a:ext cx="7425" cy="73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4" name="Shape 504"/>
          <p:cNvSpPr txBox="1"/>
          <p:nvPr/>
        </p:nvSpPr>
        <p:spPr>
          <a:xfrm>
            <a:off x="3428915" y="1614488"/>
            <a:ext cx="554175" cy="3303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/>
              <a:t>...</a:t>
            </a:r>
          </a:p>
        </p:txBody>
      </p:sp>
      <p:sp>
        <p:nvSpPr>
          <p:cNvPr id="505" name="Shape 505"/>
          <p:cNvSpPr/>
          <p:nvPr/>
        </p:nvSpPr>
        <p:spPr>
          <a:xfrm>
            <a:off x="53531" y="2657644"/>
            <a:ext cx="1701225" cy="1696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506" name="Shape 506"/>
          <p:cNvSpPr/>
          <p:nvPr/>
        </p:nvSpPr>
        <p:spPr>
          <a:xfrm>
            <a:off x="186956" y="3469331"/>
            <a:ext cx="223650" cy="22365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cxnSp>
        <p:nvCxnSpPr>
          <p:cNvPr id="507" name="Shape 507"/>
          <p:cNvCxnSpPr>
            <a:stCxn id="506" idx="4"/>
          </p:cNvCxnSpPr>
          <p:nvPr/>
        </p:nvCxnSpPr>
        <p:spPr>
          <a:xfrm flipH="1">
            <a:off x="196631" y="3692981"/>
            <a:ext cx="102150" cy="213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8" name="Shape 508"/>
          <p:cNvCxnSpPr>
            <a:stCxn id="506" idx="4"/>
          </p:cNvCxnSpPr>
          <p:nvPr/>
        </p:nvCxnSpPr>
        <p:spPr>
          <a:xfrm>
            <a:off x="298781" y="3692981"/>
            <a:ext cx="67950" cy="2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9" name="Shape 509"/>
          <p:cNvCxnSpPr>
            <a:stCxn id="506" idx="4"/>
          </p:cNvCxnSpPr>
          <p:nvPr/>
        </p:nvCxnSpPr>
        <p:spPr>
          <a:xfrm>
            <a:off x="298781" y="3692981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0" name="Shape 510"/>
          <p:cNvCxnSpPr/>
          <p:nvPr/>
        </p:nvCxnSpPr>
        <p:spPr>
          <a:xfrm flipH="1">
            <a:off x="250181" y="3921581"/>
            <a:ext cx="4860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1" name="Shape 511"/>
          <p:cNvCxnSpPr/>
          <p:nvPr/>
        </p:nvCxnSpPr>
        <p:spPr>
          <a:xfrm>
            <a:off x="303600" y="3926194"/>
            <a:ext cx="97200" cy="335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2" name="Shape 512"/>
          <p:cNvSpPr/>
          <p:nvPr/>
        </p:nvSpPr>
        <p:spPr>
          <a:xfrm>
            <a:off x="483432" y="2947929"/>
            <a:ext cx="183094" cy="545735"/>
          </a:xfrm>
          <a:custGeom>
            <a:avLst/>
            <a:gdLst/>
            <a:ahLst/>
            <a:cxnLst/>
            <a:rect l="0" t="0" r="0" b="0"/>
            <a:pathLst>
              <a:path w="9765" h="21256" extrusionOk="0">
                <a:moveTo>
                  <a:pt x="0" y="21256"/>
                </a:moveTo>
                <a:cubicBezTo>
                  <a:pt x="1469" y="19182"/>
                  <a:pt x="7215" y="12355"/>
                  <a:pt x="8814" y="8813"/>
                </a:cubicBezTo>
                <a:cubicBezTo>
                  <a:pt x="10412" y="5270"/>
                  <a:pt x="9462" y="1468"/>
                  <a:pt x="9592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513" name="Shape 513"/>
          <p:cNvSpPr txBox="1"/>
          <p:nvPr/>
        </p:nvSpPr>
        <p:spPr>
          <a:xfrm>
            <a:off x="53381" y="2652788"/>
            <a:ext cx="1482525" cy="3984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>
                <a:latin typeface="Boogaloo"/>
                <a:ea typeface="Boogaloo"/>
                <a:cs typeface="Boogaloo"/>
                <a:sym typeface="Boogaloo"/>
              </a:rPr>
              <a:t>There we are, Mt Fuji!</a:t>
            </a:r>
          </a:p>
        </p:txBody>
      </p:sp>
      <p:grpSp>
        <p:nvGrpSpPr>
          <p:cNvPr id="514" name="Shape 514"/>
          <p:cNvGrpSpPr/>
          <p:nvPr/>
        </p:nvGrpSpPr>
        <p:grpSpPr>
          <a:xfrm>
            <a:off x="739350" y="3004585"/>
            <a:ext cx="946125" cy="822731"/>
            <a:chOff x="5041850" y="3366200"/>
            <a:chExt cx="1261500" cy="1096975"/>
          </a:xfrm>
        </p:grpSpPr>
        <p:sp>
          <p:nvSpPr>
            <p:cNvPr id="515" name="Shape 515"/>
            <p:cNvSpPr/>
            <p:nvPr/>
          </p:nvSpPr>
          <p:spPr>
            <a:xfrm>
              <a:off x="5041850" y="3372075"/>
              <a:ext cx="1261500" cy="1091100"/>
            </a:xfrm>
            <a:prstGeom prst="triangle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6" name="Shape 516"/>
            <p:cNvSpPr/>
            <p:nvPr/>
          </p:nvSpPr>
          <p:spPr>
            <a:xfrm>
              <a:off x="5411225" y="3366200"/>
              <a:ext cx="537900" cy="3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517" name="Shape 517"/>
          <p:cNvSpPr/>
          <p:nvPr/>
        </p:nvSpPr>
        <p:spPr>
          <a:xfrm>
            <a:off x="1845038" y="2660072"/>
            <a:ext cx="1701225" cy="1696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518" name="Shape 518"/>
          <p:cNvSpPr/>
          <p:nvPr/>
        </p:nvSpPr>
        <p:spPr>
          <a:xfrm>
            <a:off x="2207063" y="3414609"/>
            <a:ext cx="223650" cy="22365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cxnSp>
        <p:nvCxnSpPr>
          <p:cNvPr id="519" name="Shape 519"/>
          <p:cNvCxnSpPr>
            <a:stCxn id="518" idx="4"/>
          </p:cNvCxnSpPr>
          <p:nvPr/>
        </p:nvCxnSpPr>
        <p:spPr>
          <a:xfrm flipH="1">
            <a:off x="2216738" y="3638259"/>
            <a:ext cx="102150" cy="213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0" name="Shape 520"/>
          <p:cNvCxnSpPr>
            <a:stCxn id="518" idx="4"/>
          </p:cNvCxnSpPr>
          <p:nvPr/>
        </p:nvCxnSpPr>
        <p:spPr>
          <a:xfrm>
            <a:off x="2318888" y="3638259"/>
            <a:ext cx="67950" cy="2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1" name="Shape 521"/>
          <p:cNvCxnSpPr>
            <a:stCxn id="518" idx="4"/>
          </p:cNvCxnSpPr>
          <p:nvPr/>
        </p:nvCxnSpPr>
        <p:spPr>
          <a:xfrm>
            <a:off x="2318888" y="3638259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2" name="Shape 522"/>
          <p:cNvCxnSpPr/>
          <p:nvPr/>
        </p:nvCxnSpPr>
        <p:spPr>
          <a:xfrm flipH="1">
            <a:off x="2270288" y="3866859"/>
            <a:ext cx="4860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3" name="Shape 523"/>
          <p:cNvCxnSpPr/>
          <p:nvPr/>
        </p:nvCxnSpPr>
        <p:spPr>
          <a:xfrm>
            <a:off x="2323706" y="3871472"/>
            <a:ext cx="97200" cy="335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426" y="3523969"/>
            <a:ext cx="386324" cy="50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00" y="3644794"/>
            <a:ext cx="152630" cy="20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Shape 526"/>
          <p:cNvGrpSpPr/>
          <p:nvPr/>
        </p:nvGrpSpPr>
        <p:grpSpPr>
          <a:xfrm>
            <a:off x="6609488" y="1041024"/>
            <a:ext cx="153935" cy="133858"/>
            <a:chOff x="5041850" y="3366200"/>
            <a:chExt cx="1261500" cy="1096975"/>
          </a:xfrm>
        </p:grpSpPr>
        <p:sp>
          <p:nvSpPr>
            <p:cNvPr id="527" name="Shape 527"/>
            <p:cNvSpPr/>
            <p:nvPr/>
          </p:nvSpPr>
          <p:spPr>
            <a:xfrm>
              <a:off x="5041850" y="3372075"/>
              <a:ext cx="1261500" cy="1091100"/>
            </a:xfrm>
            <a:prstGeom prst="triangle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8" name="Shape 528"/>
            <p:cNvSpPr/>
            <p:nvPr/>
          </p:nvSpPr>
          <p:spPr>
            <a:xfrm>
              <a:off x="5411225" y="3366200"/>
              <a:ext cx="537900" cy="3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350" y="1145148"/>
            <a:ext cx="24832" cy="32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Shape 530"/>
          <p:cNvGrpSpPr/>
          <p:nvPr/>
        </p:nvGrpSpPr>
        <p:grpSpPr>
          <a:xfrm>
            <a:off x="5427825" y="2610300"/>
            <a:ext cx="1386433" cy="1736588"/>
            <a:chOff x="7237100" y="2623150"/>
            <a:chExt cx="1848577" cy="2315450"/>
          </a:xfrm>
        </p:grpSpPr>
        <p:sp>
          <p:nvSpPr>
            <p:cNvPr id="531" name="Shape 531"/>
            <p:cNvSpPr/>
            <p:nvPr/>
          </p:nvSpPr>
          <p:spPr>
            <a:xfrm>
              <a:off x="7237100" y="2676900"/>
              <a:ext cx="1838700" cy="2261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2" name="Shape 532"/>
            <p:cNvSpPr/>
            <p:nvPr/>
          </p:nvSpPr>
          <p:spPr>
            <a:xfrm>
              <a:off x="7240725" y="4053900"/>
              <a:ext cx="1838582" cy="505475"/>
            </a:xfrm>
            <a:custGeom>
              <a:avLst/>
              <a:gdLst/>
              <a:ahLst/>
              <a:cxnLst/>
              <a:rect l="0" t="0" r="0" b="0"/>
              <a:pathLst>
                <a:path w="90727" h="20219" extrusionOk="0">
                  <a:moveTo>
                    <a:pt x="260" y="20219"/>
                  </a:moveTo>
                  <a:lnTo>
                    <a:pt x="90727" y="12702"/>
                  </a:lnTo>
                  <a:lnTo>
                    <a:pt x="90468" y="0"/>
                  </a:lnTo>
                  <a:lnTo>
                    <a:pt x="0" y="8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grpSp>
          <p:nvGrpSpPr>
            <p:cNvPr id="533" name="Shape 533"/>
            <p:cNvGrpSpPr/>
            <p:nvPr/>
          </p:nvGrpSpPr>
          <p:grpSpPr>
            <a:xfrm rot="-568418" flipH="1">
              <a:off x="7586837" y="3615102"/>
              <a:ext cx="1076145" cy="728854"/>
              <a:chOff x="7510856" y="3614791"/>
              <a:chExt cx="1076103" cy="728825"/>
            </a:xfrm>
          </p:grpSpPr>
          <p:sp>
            <p:nvSpPr>
              <p:cNvPr id="534" name="Shape 534"/>
              <p:cNvSpPr/>
              <p:nvPr/>
            </p:nvSpPr>
            <p:spPr>
              <a:xfrm rot="-346803">
                <a:off x="7827882" y="3650869"/>
                <a:ext cx="738755" cy="440543"/>
              </a:xfrm>
              <a:prstGeom prst="snip1Rect">
                <a:avLst>
                  <a:gd name="adj" fmla="val 50000"/>
                </a:avLst>
              </a:pr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535" name="Shape 535"/>
              <p:cNvSpPr/>
              <p:nvPr/>
            </p:nvSpPr>
            <p:spPr>
              <a:xfrm rot="-346837">
                <a:off x="8295567" y="4018516"/>
                <a:ext cx="244242" cy="244242"/>
              </a:xfrm>
              <a:prstGeom prst="ellipse">
                <a:avLst/>
              </a:pr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536" name="Shape 536"/>
              <p:cNvSpPr/>
              <p:nvPr/>
            </p:nvSpPr>
            <p:spPr>
              <a:xfrm rot="-346421" flipH="1">
                <a:off x="7532299" y="3703069"/>
                <a:ext cx="298212" cy="440543"/>
              </a:xfrm>
              <a:prstGeom prst="snip1Rect">
                <a:avLst>
                  <a:gd name="adj" fmla="val 16667"/>
                </a:avLst>
              </a:pr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537" name="Shape 537"/>
              <p:cNvSpPr/>
              <p:nvPr/>
            </p:nvSpPr>
            <p:spPr>
              <a:xfrm rot="-346837">
                <a:off x="7613265" y="4087695"/>
                <a:ext cx="244242" cy="244242"/>
              </a:xfrm>
              <a:prstGeom prst="ellipse">
                <a:avLst/>
              </a:pr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538" name="Shape 538"/>
              <p:cNvSpPr/>
              <p:nvPr/>
            </p:nvSpPr>
            <p:spPr>
              <a:xfrm rot="-347912">
                <a:off x="7575715" y="3732275"/>
                <a:ext cx="388990" cy="207167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539" name="Shape 539"/>
              <p:cNvSpPr/>
              <p:nvPr/>
            </p:nvSpPr>
            <p:spPr>
              <a:xfrm rot="-347912">
                <a:off x="8046601" y="3684532"/>
                <a:ext cx="388990" cy="207167"/>
              </a:xfrm>
              <a:prstGeom prst="snipRoundRect">
                <a:avLst>
                  <a:gd name="adj1" fmla="val 16667"/>
                  <a:gd name="adj2" fmla="val 44452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540" name="Shape 540"/>
              <p:cNvSpPr/>
              <p:nvPr/>
            </p:nvSpPr>
            <p:spPr>
              <a:xfrm rot="-342636">
                <a:off x="8253773" y="3687652"/>
                <a:ext cx="90448" cy="90448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cxnSp>
            <p:nvCxnSpPr>
              <p:cNvPr id="541" name="Shape 541"/>
              <p:cNvCxnSpPr>
                <a:stCxn id="540" idx="4"/>
              </p:cNvCxnSpPr>
              <p:nvPr/>
            </p:nvCxnSpPr>
            <p:spPr>
              <a:xfrm rot="-563547">
                <a:off x="8310306" y="3770669"/>
                <a:ext cx="80884" cy="8941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542" name="Shape 542"/>
              <p:cNvCxnSpPr>
                <a:stCxn id="540" idx="4"/>
              </p:cNvCxnSpPr>
              <p:nvPr/>
            </p:nvCxnSpPr>
            <p:spPr>
              <a:xfrm rot="-560100">
                <a:off x="8310701" y="3775473"/>
                <a:ext cx="22193" cy="9000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543" name="Shape 543"/>
              <p:cNvCxnSpPr>
                <a:stCxn id="540" idx="4"/>
              </p:cNvCxnSpPr>
              <p:nvPr/>
            </p:nvCxnSpPr>
            <p:spPr>
              <a:xfrm rot="-487806" flipH="1">
                <a:off x="8305266" y="3777655"/>
                <a:ext cx="6363" cy="9824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544" name="Shape 544"/>
            <p:cNvGrpSpPr/>
            <p:nvPr/>
          </p:nvGrpSpPr>
          <p:grpSpPr>
            <a:xfrm>
              <a:off x="8558395" y="3148871"/>
              <a:ext cx="433199" cy="376701"/>
              <a:chOff x="5041850" y="3366200"/>
              <a:chExt cx="1261500" cy="1096975"/>
            </a:xfrm>
          </p:grpSpPr>
          <p:sp>
            <p:nvSpPr>
              <p:cNvPr id="545" name="Shape 545"/>
              <p:cNvSpPr/>
              <p:nvPr/>
            </p:nvSpPr>
            <p:spPr>
              <a:xfrm>
                <a:off x="5041850" y="3372075"/>
                <a:ext cx="1261500" cy="1091100"/>
              </a:xfrm>
              <a:prstGeom prst="triangle">
                <a:avLst>
                  <a:gd name="adj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5411225" y="3366200"/>
                <a:ext cx="537900" cy="3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</p:grpSp>
        <p:pic>
          <p:nvPicPr>
            <p:cNvPr id="547" name="Shape 5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6350" y="3441888"/>
              <a:ext cx="69879" cy="91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Shape 548"/>
            <p:cNvSpPr txBox="1"/>
            <p:nvPr/>
          </p:nvSpPr>
          <p:spPr>
            <a:xfrm>
              <a:off x="7237100" y="2623150"/>
              <a:ext cx="1780800" cy="5313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1350">
                  <a:latin typeface="Boogaloo"/>
                  <a:ea typeface="Boogaloo"/>
                  <a:cs typeface="Boogaloo"/>
                  <a:sym typeface="Boogaloo"/>
                </a:rPr>
                <a:t>Let’s go fetch these items ♪</a:t>
              </a:r>
            </a:p>
          </p:txBody>
        </p:sp>
        <p:sp>
          <p:nvSpPr>
            <p:cNvPr id="549" name="Shape 549"/>
            <p:cNvSpPr/>
            <p:nvPr/>
          </p:nvSpPr>
          <p:spPr>
            <a:xfrm>
              <a:off x="7604680" y="3175450"/>
              <a:ext cx="113625" cy="492525"/>
            </a:xfrm>
            <a:custGeom>
              <a:avLst/>
              <a:gdLst/>
              <a:ahLst/>
              <a:cxnLst/>
              <a:rect l="0" t="0" r="0" b="0"/>
              <a:pathLst>
                <a:path w="4545" h="19701" extrusionOk="0">
                  <a:moveTo>
                    <a:pt x="4545" y="19701"/>
                  </a:moveTo>
                  <a:cubicBezTo>
                    <a:pt x="3853" y="17929"/>
                    <a:pt x="1131" y="12356"/>
                    <a:pt x="397" y="9073"/>
                  </a:cubicBezTo>
                  <a:cubicBezTo>
                    <a:pt x="-337" y="5789"/>
                    <a:pt x="181" y="1512"/>
                    <a:pt x="138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550" name="Shape 550"/>
            <p:cNvSpPr/>
            <p:nvPr/>
          </p:nvSpPr>
          <p:spPr>
            <a:xfrm>
              <a:off x="8677675" y="3566350"/>
              <a:ext cx="408002" cy="244207"/>
            </a:xfrm>
            <a:custGeom>
              <a:avLst/>
              <a:gdLst/>
              <a:ahLst/>
              <a:cxnLst/>
              <a:rect l="0" t="0" r="0" b="0"/>
              <a:pathLst>
                <a:path w="13220" h="6740" extrusionOk="0">
                  <a:moveTo>
                    <a:pt x="0" y="0"/>
                  </a:moveTo>
                  <a:cubicBezTo>
                    <a:pt x="1900" y="172"/>
                    <a:pt x="11189" y="389"/>
                    <a:pt x="11405" y="1037"/>
                  </a:cubicBezTo>
                  <a:cubicBezTo>
                    <a:pt x="11621" y="1685"/>
                    <a:pt x="993" y="2937"/>
                    <a:pt x="1296" y="3888"/>
                  </a:cubicBezTo>
                  <a:cubicBezTo>
                    <a:pt x="1598" y="4838"/>
                    <a:pt x="11232" y="6264"/>
                    <a:pt x="13220" y="6740"/>
                  </a:cubicBezTo>
                </a:path>
              </a:pathLst>
            </a:cu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551" name="Shape 551"/>
          <p:cNvSpPr/>
          <p:nvPr/>
        </p:nvSpPr>
        <p:spPr>
          <a:xfrm>
            <a:off x="6681788" y="1202100"/>
            <a:ext cx="132464" cy="73803"/>
          </a:xfrm>
          <a:custGeom>
            <a:avLst/>
            <a:gdLst/>
            <a:ahLst/>
            <a:cxnLst/>
            <a:rect l="0" t="0" r="0" b="0"/>
            <a:pathLst>
              <a:path w="13220" h="6740" extrusionOk="0">
                <a:moveTo>
                  <a:pt x="0" y="0"/>
                </a:moveTo>
                <a:cubicBezTo>
                  <a:pt x="1900" y="172"/>
                  <a:pt x="11189" y="389"/>
                  <a:pt x="11405" y="1037"/>
                </a:cubicBezTo>
                <a:cubicBezTo>
                  <a:pt x="11621" y="1685"/>
                  <a:pt x="993" y="2937"/>
                  <a:pt x="1296" y="3888"/>
                </a:cubicBezTo>
                <a:cubicBezTo>
                  <a:pt x="1598" y="4838"/>
                  <a:pt x="11232" y="6264"/>
                  <a:pt x="13220" y="6740"/>
                </a:cubicBezTo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552" name="Shape 552"/>
          <p:cNvSpPr/>
          <p:nvPr/>
        </p:nvSpPr>
        <p:spPr>
          <a:xfrm>
            <a:off x="3069690" y="2673927"/>
            <a:ext cx="1538100" cy="1330425"/>
          </a:xfrm>
          <a:prstGeom prst="triangle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553" name="Shape 553"/>
          <p:cNvSpPr/>
          <p:nvPr/>
        </p:nvSpPr>
        <p:spPr>
          <a:xfrm>
            <a:off x="3552938" y="2527763"/>
            <a:ext cx="1132425" cy="214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grpSp>
        <p:nvGrpSpPr>
          <p:cNvPr id="554" name="Shape 554"/>
          <p:cNvGrpSpPr/>
          <p:nvPr/>
        </p:nvGrpSpPr>
        <p:grpSpPr>
          <a:xfrm>
            <a:off x="3636544" y="2657644"/>
            <a:ext cx="1677825" cy="2029013"/>
            <a:chOff x="4848725" y="2686275"/>
            <a:chExt cx="2237100" cy="2705350"/>
          </a:xfrm>
        </p:grpSpPr>
        <p:sp>
          <p:nvSpPr>
            <p:cNvPr id="555" name="Shape 555"/>
            <p:cNvSpPr/>
            <p:nvPr/>
          </p:nvSpPr>
          <p:spPr>
            <a:xfrm>
              <a:off x="4988125" y="2971950"/>
              <a:ext cx="1950600" cy="2043900"/>
            </a:xfrm>
            <a:prstGeom prst="rect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6" name="Shape 556"/>
            <p:cNvSpPr txBox="1"/>
            <p:nvPr/>
          </p:nvSpPr>
          <p:spPr>
            <a:xfrm>
              <a:off x="5023725" y="2971950"/>
              <a:ext cx="1886700" cy="19764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Here is what you need to climb Mt Fuji:</a:t>
              </a:r>
            </a:p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 - WARM HAT</a:t>
              </a:r>
            </a:p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 - Gloves</a:t>
              </a:r>
            </a:p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 - binoculars</a:t>
              </a:r>
            </a:p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 - 2-3 water bottles</a:t>
              </a:r>
            </a:p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 - sunscreen</a:t>
              </a:r>
            </a:p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 - Lip BALM</a:t>
              </a:r>
            </a:p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 - Hiking Poles</a:t>
              </a:r>
            </a:p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 - Insurance documents</a:t>
              </a:r>
            </a:p>
            <a:p>
              <a:r>
                <a:rPr lang="en" sz="900" dirty="0">
                  <a:latin typeface="Bangers"/>
                  <a:ea typeface="Bangers"/>
                  <a:cs typeface="Bangers"/>
                  <a:sym typeface="Bangers"/>
                </a:rPr>
                <a:t> - First Aid kit</a:t>
              </a:r>
            </a:p>
          </p:txBody>
        </p:sp>
        <p:grpSp>
          <p:nvGrpSpPr>
            <p:cNvPr id="557" name="Shape 557"/>
            <p:cNvGrpSpPr/>
            <p:nvPr/>
          </p:nvGrpSpPr>
          <p:grpSpPr>
            <a:xfrm>
              <a:off x="4848725" y="2686275"/>
              <a:ext cx="2237100" cy="2705350"/>
              <a:chOff x="4848725" y="2686275"/>
              <a:chExt cx="2237100" cy="2705350"/>
            </a:xfrm>
          </p:grpSpPr>
          <p:sp>
            <p:nvSpPr>
              <p:cNvPr id="558" name="Shape 558"/>
              <p:cNvSpPr/>
              <p:nvPr/>
            </p:nvSpPr>
            <p:spPr>
              <a:xfrm>
                <a:off x="4889650" y="4951225"/>
                <a:ext cx="2148300" cy="440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4848725" y="2686275"/>
                <a:ext cx="2237100" cy="2261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11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ServiceWorker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的加载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42901" y="1865809"/>
            <a:ext cx="5949950" cy="657151"/>
            <a:chOff x="1378" y="3233"/>
            <a:chExt cx="9822" cy="983"/>
          </a:xfrm>
        </p:grpSpPr>
        <p:sp>
          <p:nvSpPr>
            <p:cNvPr id="5" name="矩形 4"/>
            <p:cNvSpPr/>
            <p:nvPr/>
          </p:nvSpPr>
          <p:spPr>
            <a:xfrm>
              <a:off x="1378" y="3235"/>
              <a:ext cx="1619" cy="9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lnSpc>
                  <a:spcPct val="20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用户操作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016" y="3235"/>
              <a:ext cx="1619" cy="9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en-US" altLang="zh-CN" sz="1050" dirty="0" err="1">
                  <a:latin typeface="微软雅黑" pitchFamily="34" charset="-122"/>
                  <a:ea typeface="微软雅黑" pitchFamily="34" charset="-122"/>
                </a:rPr>
                <a:t>Webview</a:t>
              </a:r>
              <a:endParaRPr lang="en-US" altLang="zh-CN" sz="1050" dirty="0"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en-US" altLang="zh-CN" sz="1050" dirty="0">
                  <a:latin typeface="微软雅黑" pitchFamily="34" charset="-122"/>
                  <a:ea typeface="微软雅黑" pitchFamily="34" charset="-122"/>
                </a:rPr>
                <a:t>Navigate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581" y="3233"/>
              <a:ext cx="1619" cy="9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  <a:defRPr/>
              </a:pPr>
              <a:r>
                <a:rPr lang="en-US" altLang="zh-CN" sz="1050" dirty="0">
                  <a:latin typeface="微软雅黑" pitchFamily="34" charset="-122"/>
                  <a:ea typeface="微软雅黑" pitchFamily="34" charset="-122"/>
                </a:rPr>
                <a:t>app</a:t>
              </a: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校验、查询本地缓存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658" y="3233"/>
              <a:ext cx="1764" cy="98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lnSpc>
                  <a:spcPct val="160000"/>
                </a:lnSpc>
                <a:buFont typeface="Arial" panose="020B0604020202020204" pitchFamily="34" charset="0"/>
                <a:buNone/>
                <a:defRPr/>
              </a:pPr>
              <a:r>
                <a:rPr lang="en-US" altLang="zh-CN" sz="1050" dirty="0" err="1">
                  <a:latin typeface="微软雅黑" pitchFamily="34" charset="-122"/>
                  <a:ea typeface="微软雅黑" pitchFamily="34" charset="-122"/>
                </a:rPr>
                <a:t>ShouldInterceptRequest</a:t>
              </a:r>
              <a:endParaRPr lang="en-US" altLang="zh-CN" sz="10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3145" y="3494"/>
              <a:ext cx="743" cy="4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>
              <a:off x="5777" y="3498"/>
              <a:ext cx="743" cy="45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右箭头 10"/>
            <p:cNvSpPr/>
            <p:nvPr/>
          </p:nvSpPr>
          <p:spPr>
            <a:xfrm>
              <a:off x="8657" y="3498"/>
              <a:ext cx="743" cy="45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线形标注 1(无边框) 11"/>
          <p:cNvSpPr/>
          <p:nvPr/>
        </p:nvSpPr>
        <p:spPr>
          <a:xfrm>
            <a:off x="4838732" y="3248322"/>
            <a:ext cx="1612868" cy="976016"/>
          </a:xfrm>
          <a:prstGeom prst="callout1">
            <a:avLst>
              <a:gd name="adj1" fmla="val 18750"/>
              <a:gd name="adj2" fmla="val -8333"/>
              <a:gd name="adj3" fmla="val -66432"/>
              <a:gd name="adj4" fmla="val -530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350" dirty="0">
                <a:latin typeface="微软雅黑" pitchFamily="34" charset="-122"/>
                <a:ea typeface="微软雅黑" pitchFamily="34" charset="-122"/>
              </a:rPr>
              <a:t>统一在</a:t>
            </a:r>
            <a:r>
              <a:rPr lang="en-US" altLang="zh-CN" sz="1350" dirty="0" err="1">
                <a:latin typeface="微软雅黑" pitchFamily="34" charset="-122"/>
                <a:ea typeface="微软雅黑" pitchFamily="34" charset="-122"/>
              </a:rPr>
              <a:t>webview</a:t>
            </a:r>
            <a:r>
              <a:rPr lang="zh-CN" altLang="en-US" sz="1350" dirty="0">
                <a:latin typeface="微软雅黑" pitchFamily="34" charset="-122"/>
                <a:ea typeface="微软雅黑" pitchFamily="34" charset="-122"/>
              </a:rPr>
              <a:t>内核File线程中排队</a:t>
            </a:r>
            <a:endParaRPr lang="en-US" altLang="zh-CN" sz="135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350" dirty="0">
                <a:latin typeface="微软雅黑" pitchFamily="34" charset="-122"/>
                <a:ea typeface="微软雅黑" pitchFamily="34" charset="-122"/>
              </a:rPr>
              <a:t>并经历好几个线程的中转到达app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5" y="2042966"/>
            <a:ext cx="5224417" cy="249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79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222897" y="2229630"/>
            <a:ext cx="2802419" cy="2149971"/>
            <a:chOff x="1667516" y="969963"/>
            <a:chExt cx="6146795" cy="4598866"/>
          </a:xfrm>
        </p:grpSpPr>
        <p:pic>
          <p:nvPicPr>
            <p:cNvPr id="8" name="图片 8" descr="5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063" y="1355725"/>
              <a:ext cx="10810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9" descr="9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063" y="4044950"/>
              <a:ext cx="1081087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文本框 10"/>
            <p:cNvSpPr txBox="1">
              <a:spLocks noChangeArrowheads="1"/>
            </p:cNvSpPr>
            <p:nvPr/>
          </p:nvSpPr>
          <p:spPr bwMode="auto">
            <a:xfrm>
              <a:off x="3556397" y="3822702"/>
              <a:ext cx="2237583" cy="44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9" tIns="34289" rIns="68579" bIns="3428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r>
                <a:rPr lang="en-US" altLang="en-US" sz="900" b="1" dirty="0">
                  <a:solidFill>
                    <a:srgbClr val="3391D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Service Worker</a:t>
              </a:r>
            </a:p>
          </p:txBody>
        </p:sp>
        <p:sp>
          <p:nvSpPr>
            <p:cNvPr id="11" name="文本框 11"/>
            <p:cNvSpPr txBox="1">
              <a:spLocks noChangeArrowheads="1"/>
            </p:cNvSpPr>
            <p:nvPr/>
          </p:nvSpPr>
          <p:spPr bwMode="auto">
            <a:xfrm>
              <a:off x="6129701" y="5124451"/>
              <a:ext cx="1059723" cy="44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9" tIns="34289" rIns="68579" bIns="3428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r>
                <a:rPr lang="en-US" altLang="en-US" sz="900" b="1" dirty="0">
                  <a:solidFill>
                    <a:srgbClr val="3391D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Cache</a:t>
              </a:r>
            </a:p>
          </p:txBody>
        </p:sp>
        <p:sp>
          <p:nvSpPr>
            <p:cNvPr id="12" name="文本框 12"/>
            <p:cNvSpPr txBox="1">
              <a:spLocks noChangeArrowheads="1"/>
            </p:cNvSpPr>
            <p:nvPr/>
          </p:nvSpPr>
          <p:spPr bwMode="auto">
            <a:xfrm>
              <a:off x="5506405" y="969963"/>
              <a:ext cx="2307906" cy="44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9" tIns="34289" rIns="68579" bIns="3428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r>
                <a:rPr lang="en-US" altLang="zh-CN" sz="900" b="1" dirty="0">
                  <a:solidFill>
                    <a:srgbClr val="3391D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Offline Package</a:t>
              </a:r>
              <a:endParaRPr lang="en-US" altLang="en-US" sz="900" b="1" dirty="0">
                <a:solidFill>
                  <a:srgbClr val="3391D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3" name="文本框 13"/>
            <p:cNvSpPr txBox="1">
              <a:spLocks noChangeArrowheads="1"/>
            </p:cNvSpPr>
            <p:nvPr/>
          </p:nvSpPr>
          <p:spPr bwMode="auto">
            <a:xfrm>
              <a:off x="1667516" y="3822699"/>
              <a:ext cx="1594155" cy="44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9" tIns="34289" rIns="68579" bIns="3428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r>
                <a:rPr lang="en-US" altLang="en-US" sz="900" b="1" dirty="0">
                  <a:solidFill>
                    <a:srgbClr val="3391D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Web Page</a:t>
              </a:r>
            </a:p>
          </p:txBody>
        </p:sp>
        <p:pic>
          <p:nvPicPr>
            <p:cNvPr id="14" name="图片 5" descr="2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050" y="2743200"/>
              <a:ext cx="1081088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图片 6" descr="4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438" y="2743200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肘形连接符 15"/>
            <p:cNvCxnSpPr/>
            <p:nvPr/>
          </p:nvCxnSpPr>
          <p:spPr>
            <a:xfrm rot="10800000">
              <a:off x="1916113" y="3282950"/>
              <a:ext cx="4164012" cy="1301750"/>
            </a:xfrm>
            <a:prstGeom prst="bentConnector3">
              <a:avLst>
                <a:gd name="adj1" fmla="val 116745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/>
            <p:nvPr/>
          </p:nvCxnSpPr>
          <p:spPr>
            <a:xfrm rot="10800000" flipV="1">
              <a:off x="1916113" y="1895475"/>
              <a:ext cx="4164012" cy="1387475"/>
            </a:xfrm>
            <a:prstGeom prst="bentConnector3">
              <a:avLst>
                <a:gd name="adj1" fmla="val 116745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3263900" y="3282950"/>
              <a:ext cx="612775" cy="0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5551488" y="2493963"/>
              <a:ext cx="360362" cy="360362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5551488" y="3708400"/>
              <a:ext cx="360362" cy="360363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ServiceWorker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的加载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lvl="1">
              <a:buFont typeface="Wingdings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允许app提前将业务的资源放入到内核缓存，跳过shouldInterceptRequest，手机QQ上的个别业务上首屏性能有</a:t>
            </a:r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25%左右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的提升。</a:t>
            </a:r>
          </a:p>
        </p:txBody>
      </p:sp>
      <p:pic>
        <p:nvPicPr>
          <p:cNvPr id="4" name="图片 3" descr="qq_noop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842963"/>
            <a:ext cx="2057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qq_op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0" y="842963"/>
            <a:ext cx="2057400" cy="3656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89693" y="2397323"/>
            <a:ext cx="72784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350" dirty="0">
                <a:solidFill>
                  <a:srgbClr val="FF0000"/>
                </a:solidFill>
                <a:latin typeface="Arial" panose="020B0604020202020204" pitchFamily="34" charset="0"/>
              </a:rPr>
              <a:t>优化前：</a:t>
            </a:r>
          </a:p>
        </p:txBody>
      </p:sp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3295649" y="2406848"/>
            <a:ext cx="7584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350" dirty="0">
                <a:solidFill>
                  <a:srgbClr val="FF0000"/>
                </a:solidFill>
                <a:latin typeface="Arial" panose="020B0604020202020204" pitchFamily="34" charset="0"/>
              </a:rPr>
              <a:t>优化后：</a:t>
            </a:r>
          </a:p>
        </p:txBody>
      </p:sp>
    </p:spTree>
    <p:extLst>
      <p:ext uri="{BB962C8B-B14F-4D97-AF65-F5344CB8AC3E}">
        <p14:creationId xmlns:p14="http://schemas.microsoft.com/office/powerpoint/2010/main" val="328659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首屏标签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在首屏位置插入首屏标签，内核解析到首屏标签立即中止解析并排版和上</a:t>
            </a: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屏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324" y="2012491"/>
            <a:ext cx="521335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&lt;html&gt;</a:t>
            </a:r>
          </a:p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&lt;meta name="x5-pagetype" content="</a:t>
            </a:r>
            <a:r>
              <a:rPr lang="en-US" altLang="zh-CN" sz="13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optpage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</a:p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&lt;body&gt;</a:t>
            </a:r>
          </a:p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</a:p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first-screen/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</a:p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&lt;/body</a:t>
            </a:r>
            <a:r>
              <a:rPr lang="en-US" altLang="zh-CN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r>
              <a:rPr lang="en-US" altLang="zh-CN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&lt;/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html&gt;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55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首屏标签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0" y="2438263"/>
            <a:ext cx="6817200" cy="526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" y="1723091"/>
            <a:ext cx="6810932" cy="488733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325175871"/>
              </p:ext>
            </p:extLst>
          </p:nvPr>
        </p:nvGraphicFramePr>
        <p:xfrm>
          <a:off x="93425" y="1962390"/>
          <a:ext cx="6711950" cy="2736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矩形 8"/>
          <p:cNvSpPr/>
          <p:nvPr/>
        </p:nvSpPr>
        <p:spPr>
          <a:xfrm>
            <a:off x="2755783" y="2385751"/>
            <a:ext cx="693617" cy="578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6168292" y="1642680"/>
            <a:ext cx="693617" cy="578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18252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455" y="1286578"/>
            <a:ext cx="6293225" cy="34686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r>
              <a:rPr lang="zh-CN" altLang="en-US" sz="135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页面加载速度　－　“快”</a:t>
            </a:r>
            <a:endParaRPr lang="en-US" altLang="zh-CN" sz="135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页面交互　－　“流畅”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00" name="Picture 4" descr="C:\Users\rockling\Desktop\绘图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3" y="1273758"/>
            <a:ext cx="6722269" cy="11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2406831" y="1183246"/>
            <a:ext cx="4451169" cy="12964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ln w="18000">
                <a:solidFill>
                  <a:srgbClr val="ED7D31">
                    <a:satMod val="140000"/>
                  </a:srgb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latin typeface="微软雅黑" pitchFamily="34" charset="-122"/>
                <a:ea typeface="微软雅黑" pitchFamily="34" charset="-122"/>
              </a:rPr>
              <a:t>内核需要做哪些优化</a:t>
            </a:r>
            <a:endParaRPr lang="zh-CN" altLang="en-US" sz="3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47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页面交互优化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“流畅”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滚动、缩放 －</a:t>
            </a:r>
            <a:r>
              <a:rPr lang="zh-CN" altLang="en-US" sz="135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帧率 （</a:t>
            </a:r>
            <a:r>
              <a:rPr lang="en-US" altLang="zh-CN" sz="135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60fps</a:t>
            </a:r>
            <a:r>
              <a:rPr lang="zh-CN" altLang="en-US" sz="135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35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掉帧数</a:t>
            </a:r>
            <a:endParaRPr lang="en-US" altLang="zh-CN" sz="135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动画流畅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快速响应交互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49" y="2647585"/>
            <a:ext cx="4794102" cy="170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 descr="C:\Users\rockling\Desktop\绘图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901" y="1118890"/>
            <a:ext cx="2302533" cy="6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26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0" y="1153069"/>
            <a:ext cx="6172200" cy="2545854"/>
          </a:xfrm>
        </p:spPr>
        <p:txBody>
          <a:bodyPr>
            <a:normAutofit lnSpcReduction="10000"/>
          </a:bodyPr>
          <a:lstStyle/>
          <a:p>
            <a:pPr marL="214313" indent="-214313">
              <a:lnSpc>
                <a:spcPct val="220000"/>
              </a:lnSpc>
              <a:buFont typeface="Wingdings" pitchFamily="2" charset="2"/>
              <a:buChar char="Ø"/>
            </a:pPr>
            <a:r>
              <a:rPr lang="zh-CN" altLang="en-US" sz="1725" dirty="0">
                <a:latin typeface="微软雅黑" pitchFamily="34" charset="-122"/>
                <a:ea typeface="微软雅黑" pitchFamily="34" charset="-122"/>
              </a:rPr>
              <a:t>背景</a:t>
            </a:r>
            <a:endParaRPr lang="en-US" altLang="zh-CN" sz="1725" dirty="0"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220000"/>
              </a:lnSpc>
              <a:buFont typeface="Wingdings" pitchFamily="2" charset="2"/>
              <a:buChar char="Ø"/>
            </a:pPr>
            <a:r>
              <a:rPr lang="zh-CN" altLang="en-US" sz="1725" dirty="0">
                <a:latin typeface="微软雅黑" pitchFamily="34" charset="-122"/>
                <a:ea typeface="微软雅黑" pitchFamily="34" charset="-122"/>
              </a:rPr>
              <a:t>网页加载优化</a:t>
            </a:r>
            <a:endParaRPr lang="en-US" altLang="zh-CN" sz="1725" dirty="0"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220000"/>
              </a:lnSpc>
              <a:buFont typeface="Wingdings" pitchFamily="2" charset="2"/>
              <a:buChar char="Ø"/>
            </a:pPr>
            <a:r>
              <a:rPr lang="zh-CN" altLang="en-US" sz="1725" dirty="0">
                <a:latin typeface="微软雅黑" pitchFamily="34" charset="-122"/>
                <a:ea typeface="微软雅黑" pitchFamily="34" charset="-122"/>
              </a:rPr>
              <a:t>页面渲染优化</a:t>
            </a:r>
          </a:p>
          <a:p>
            <a:pPr marL="214313" indent="-214313">
              <a:lnSpc>
                <a:spcPct val="220000"/>
              </a:lnSpc>
              <a:buFont typeface="Wingdings" pitchFamily="2" charset="2"/>
              <a:buChar char="Ø"/>
            </a:pPr>
            <a:r>
              <a:rPr lang="zh-CN" altLang="en-US" sz="1725" dirty="0">
                <a:latin typeface="微软雅黑" pitchFamily="34" charset="-122"/>
                <a:ea typeface="微软雅黑" pitchFamily="34" charset="-122"/>
              </a:rPr>
              <a:t>后续展望</a:t>
            </a:r>
            <a:endParaRPr lang="en-US" altLang="zh-CN" sz="1725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42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如何做到流畅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问题：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渲染速度受多种条件制约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渲染管线各阶段耦合紧密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避免重复绘制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解耦渲染管线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3" descr="C:\Users\rockling\Desktop\绘图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901" y="1118890"/>
            <a:ext cx="2302533" cy="6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rockling\Desktop\绘图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2" y="2913949"/>
            <a:ext cx="4907756" cy="92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9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1792126" y="1387154"/>
            <a:ext cx="425081" cy="430481"/>
          </a:xfrm>
          <a:prstGeom prst="rect">
            <a:avLst/>
          </a:prstGeom>
          <a:solidFill>
            <a:srgbClr val="FFD966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JS</a:t>
            </a:r>
          </a:p>
        </p:txBody>
      </p:sp>
      <p:cxnSp>
        <p:nvCxnSpPr>
          <p:cNvPr id="197" name="Shape 197"/>
          <p:cNvCxnSpPr/>
          <p:nvPr/>
        </p:nvCxnSpPr>
        <p:spPr>
          <a:xfrm>
            <a:off x="1749263" y="779893"/>
            <a:ext cx="0" cy="3561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8" name="Shape 198"/>
          <p:cNvCxnSpPr/>
          <p:nvPr/>
        </p:nvCxnSpPr>
        <p:spPr>
          <a:xfrm>
            <a:off x="3699998" y="791101"/>
            <a:ext cx="0" cy="3561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9" name="Shape 199"/>
          <p:cNvCxnSpPr/>
          <p:nvPr/>
        </p:nvCxnSpPr>
        <p:spPr>
          <a:xfrm>
            <a:off x="1747730" y="1060559"/>
            <a:ext cx="195226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00" name="Shape 200"/>
          <p:cNvSpPr txBox="1"/>
          <p:nvPr/>
        </p:nvSpPr>
        <p:spPr>
          <a:xfrm>
            <a:off x="2304760" y="830765"/>
            <a:ext cx="992756" cy="257175"/>
          </a:xfrm>
          <a:prstGeom prst="rect">
            <a:avLst/>
          </a:prstGeom>
          <a:noFill/>
        </p:spPr>
        <p:txBody>
          <a:bodyPr lIns="51427" tIns="51427" rIns="51427" bIns="51427" anchor="t" anchorCtr="0">
            <a:noAutofit/>
          </a:bodyPr>
          <a:lstStyle/>
          <a:p>
            <a:r>
              <a:rPr lang="en" sz="1350"/>
              <a:t>16.67ms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756507" y="1473806"/>
            <a:ext cx="992756" cy="257175"/>
          </a:xfrm>
          <a:prstGeom prst="rect">
            <a:avLst/>
          </a:prstGeom>
          <a:noFill/>
        </p:spPr>
        <p:txBody>
          <a:bodyPr lIns="51427" tIns="51427" rIns="51427" bIns="51427" anchor="t" anchorCtr="0">
            <a:noAutofit/>
          </a:bodyPr>
          <a:lstStyle/>
          <a:p>
            <a:pPr algn="r"/>
            <a:r>
              <a:rPr lang="en" sz="1013" b="1"/>
              <a:t>Main Thread:</a:t>
            </a:r>
          </a:p>
        </p:txBody>
      </p:sp>
      <p:cxnSp>
        <p:nvCxnSpPr>
          <p:cNvPr id="202" name="Shape 202"/>
          <p:cNvCxnSpPr/>
          <p:nvPr/>
        </p:nvCxnSpPr>
        <p:spPr>
          <a:xfrm>
            <a:off x="5652267" y="779893"/>
            <a:ext cx="0" cy="3561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3" name="Shape 203"/>
          <p:cNvSpPr/>
          <p:nvPr/>
        </p:nvSpPr>
        <p:spPr>
          <a:xfrm>
            <a:off x="2272106" y="1387154"/>
            <a:ext cx="415125" cy="430481"/>
          </a:xfrm>
          <a:prstGeom prst="rect">
            <a:avLst/>
          </a:prstGeom>
          <a:solidFill>
            <a:srgbClr val="CC99FF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 dirty="0"/>
              <a:t>Paint/Raster</a:t>
            </a:r>
          </a:p>
        </p:txBody>
      </p:sp>
      <p:cxnSp>
        <p:nvCxnSpPr>
          <p:cNvPr id="204" name="Shape 204"/>
          <p:cNvCxnSpPr/>
          <p:nvPr/>
        </p:nvCxnSpPr>
        <p:spPr>
          <a:xfrm>
            <a:off x="3699999" y="1062872"/>
            <a:ext cx="195226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05" name="Shape 205"/>
          <p:cNvSpPr txBox="1"/>
          <p:nvPr/>
        </p:nvSpPr>
        <p:spPr>
          <a:xfrm>
            <a:off x="4257028" y="833077"/>
            <a:ext cx="992756" cy="257175"/>
          </a:xfrm>
          <a:prstGeom prst="rect">
            <a:avLst/>
          </a:prstGeom>
          <a:noFill/>
        </p:spPr>
        <p:txBody>
          <a:bodyPr lIns="51427" tIns="51427" rIns="51427" bIns="51427" anchor="t" anchorCtr="0">
            <a:noAutofit/>
          </a:bodyPr>
          <a:lstStyle/>
          <a:p>
            <a:r>
              <a:rPr lang="en" sz="1350"/>
              <a:t>16.67ms</a:t>
            </a:r>
          </a:p>
        </p:txBody>
      </p:sp>
      <p:sp>
        <p:nvSpPr>
          <p:cNvPr id="206" name="Shape 206"/>
          <p:cNvSpPr/>
          <p:nvPr/>
        </p:nvSpPr>
        <p:spPr>
          <a:xfrm>
            <a:off x="2748530" y="1387154"/>
            <a:ext cx="677868" cy="430481"/>
          </a:xfrm>
          <a:prstGeom prst="rect">
            <a:avLst/>
          </a:prstGeom>
          <a:solidFill>
            <a:srgbClr val="93C47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Composite</a:t>
            </a:r>
          </a:p>
        </p:txBody>
      </p:sp>
      <p:sp>
        <p:nvSpPr>
          <p:cNvPr id="207" name="Shape 207"/>
          <p:cNvSpPr/>
          <p:nvPr/>
        </p:nvSpPr>
        <p:spPr>
          <a:xfrm>
            <a:off x="3750392" y="1387154"/>
            <a:ext cx="425081" cy="430481"/>
          </a:xfrm>
          <a:prstGeom prst="rect">
            <a:avLst/>
          </a:prstGeom>
          <a:solidFill>
            <a:srgbClr val="FFD966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JS</a:t>
            </a:r>
          </a:p>
        </p:txBody>
      </p:sp>
      <p:sp>
        <p:nvSpPr>
          <p:cNvPr id="208" name="Shape 208"/>
          <p:cNvSpPr/>
          <p:nvPr/>
        </p:nvSpPr>
        <p:spPr>
          <a:xfrm>
            <a:off x="4230373" y="1387154"/>
            <a:ext cx="415125" cy="430481"/>
          </a:xfrm>
          <a:prstGeom prst="rect">
            <a:avLst/>
          </a:prstGeom>
          <a:solidFill>
            <a:srgbClr val="CC99FF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 dirty="0"/>
              <a:t>Paint/Raster</a:t>
            </a:r>
          </a:p>
        </p:txBody>
      </p:sp>
      <p:sp>
        <p:nvSpPr>
          <p:cNvPr id="209" name="Shape 209"/>
          <p:cNvSpPr/>
          <p:nvPr/>
        </p:nvSpPr>
        <p:spPr>
          <a:xfrm>
            <a:off x="4706797" y="1387154"/>
            <a:ext cx="677868" cy="430481"/>
          </a:xfrm>
          <a:prstGeom prst="rect">
            <a:avLst/>
          </a:prstGeom>
          <a:solidFill>
            <a:srgbClr val="93C47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Composite</a:t>
            </a:r>
          </a:p>
        </p:txBody>
      </p:sp>
    </p:spTree>
    <p:extLst>
      <p:ext uri="{BB962C8B-B14F-4D97-AF65-F5344CB8AC3E}">
        <p14:creationId xmlns:p14="http://schemas.microsoft.com/office/powerpoint/2010/main" val="6609967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Shape 253"/>
          <p:cNvCxnSpPr/>
          <p:nvPr/>
        </p:nvCxnSpPr>
        <p:spPr>
          <a:xfrm>
            <a:off x="1749263" y="779893"/>
            <a:ext cx="0" cy="3561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4" name="Shape 254"/>
          <p:cNvCxnSpPr/>
          <p:nvPr/>
        </p:nvCxnSpPr>
        <p:spPr>
          <a:xfrm>
            <a:off x="3699998" y="791101"/>
            <a:ext cx="0" cy="3561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5" name="Shape 255"/>
          <p:cNvCxnSpPr/>
          <p:nvPr/>
        </p:nvCxnSpPr>
        <p:spPr>
          <a:xfrm>
            <a:off x="1747730" y="1060559"/>
            <a:ext cx="195226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2304760" y="830765"/>
            <a:ext cx="992756" cy="257175"/>
          </a:xfrm>
          <a:prstGeom prst="rect">
            <a:avLst/>
          </a:prstGeom>
          <a:noFill/>
        </p:spPr>
        <p:txBody>
          <a:bodyPr lIns="51427" tIns="51427" rIns="51427" bIns="51427" anchor="t" anchorCtr="0">
            <a:noAutofit/>
          </a:bodyPr>
          <a:lstStyle/>
          <a:p>
            <a:r>
              <a:rPr lang="en" sz="1350"/>
              <a:t>16.67ms</a:t>
            </a:r>
          </a:p>
        </p:txBody>
      </p:sp>
      <p:sp>
        <p:nvSpPr>
          <p:cNvPr id="257" name="Shape 257"/>
          <p:cNvSpPr/>
          <p:nvPr/>
        </p:nvSpPr>
        <p:spPr>
          <a:xfrm>
            <a:off x="1792126" y="1387154"/>
            <a:ext cx="1257524" cy="430481"/>
          </a:xfrm>
          <a:prstGeom prst="rect">
            <a:avLst/>
          </a:prstGeom>
          <a:solidFill>
            <a:srgbClr val="FFD966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JS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756507" y="1473806"/>
            <a:ext cx="992756" cy="257175"/>
          </a:xfrm>
          <a:prstGeom prst="rect">
            <a:avLst/>
          </a:prstGeom>
          <a:noFill/>
        </p:spPr>
        <p:txBody>
          <a:bodyPr lIns="51427" tIns="51427" rIns="51427" bIns="51427" anchor="t" anchorCtr="0">
            <a:noAutofit/>
          </a:bodyPr>
          <a:lstStyle/>
          <a:p>
            <a:pPr algn="r"/>
            <a:r>
              <a:rPr lang="en" sz="1013" b="1"/>
              <a:t>Main Thread: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56507" y="2240986"/>
            <a:ext cx="992756" cy="379350"/>
          </a:xfrm>
          <a:prstGeom prst="rect">
            <a:avLst/>
          </a:prstGeom>
          <a:noFill/>
        </p:spPr>
        <p:txBody>
          <a:bodyPr lIns="51427" tIns="51427" rIns="51427" bIns="51427" anchor="t" anchorCtr="0">
            <a:noAutofit/>
          </a:bodyPr>
          <a:lstStyle/>
          <a:p>
            <a:pPr algn="r"/>
            <a:r>
              <a:rPr lang="en" sz="1013" b="1"/>
              <a:t>Compositor Thread:</a:t>
            </a:r>
          </a:p>
        </p:txBody>
      </p:sp>
      <p:cxnSp>
        <p:nvCxnSpPr>
          <p:cNvPr id="260" name="Shape 260"/>
          <p:cNvCxnSpPr/>
          <p:nvPr/>
        </p:nvCxnSpPr>
        <p:spPr>
          <a:xfrm>
            <a:off x="5652267" y="779893"/>
            <a:ext cx="0" cy="3561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1" name="Shape 261"/>
          <p:cNvCxnSpPr/>
          <p:nvPr/>
        </p:nvCxnSpPr>
        <p:spPr>
          <a:xfrm>
            <a:off x="3699999" y="1062872"/>
            <a:ext cx="195226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62" name="Shape 262"/>
          <p:cNvSpPr txBox="1"/>
          <p:nvPr/>
        </p:nvSpPr>
        <p:spPr>
          <a:xfrm>
            <a:off x="4257028" y="833077"/>
            <a:ext cx="992756" cy="257175"/>
          </a:xfrm>
          <a:prstGeom prst="rect">
            <a:avLst/>
          </a:prstGeom>
          <a:noFill/>
        </p:spPr>
        <p:txBody>
          <a:bodyPr lIns="51427" tIns="51427" rIns="51427" bIns="51427" anchor="t" anchorCtr="0">
            <a:noAutofit/>
          </a:bodyPr>
          <a:lstStyle/>
          <a:p>
            <a:r>
              <a:rPr lang="en" sz="1350"/>
              <a:t>16.67ms</a:t>
            </a:r>
          </a:p>
        </p:txBody>
      </p:sp>
      <p:sp>
        <p:nvSpPr>
          <p:cNvPr id="263" name="Shape 263"/>
          <p:cNvSpPr/>
          <p:nvPr/>
        </p:nvSpPr>
        <p:spPr>
          <a:xfrm>
            <a:off x="3092520" y="1387154"/>
            <a:ext cx="447862" cy="430481"/>
          </a:xfrm>
          <a:prstGeom prst="rect">
            <a:avLst/>
          </a:prstGeom>
          <a:solidFill>
            <a:srgbClr val="CC99FF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 dirty="0"/>
              <a:t>Paint/</a:t>
            </a:r>
          </a:p>
          <a:p>
            <a:pPr algn="ctr"/>
            <a:r>
              <a:rPr lang="en" sz="1013" dirty="0"/>
              <a:t>Record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756507" y="3012511"/>
            <a:ext cx="992756" cy="379350"/>
          </a:xfrm>
          <a:prstGeom prst="rect">
            <a:avLst/>
          </a:prstGeom>
          <a:noFill/>
        </p:spPr>
        <p:txBody>
          <a:bodyPr lIns="51427" tIns="51427" rIns="51427" bIns="51427" anchor="t" anchorCtr="0">
            <a:noAutofit/>
          </a:bodyPr>
          <a:lstStyle/>
          <a:p>
            <a:pPr algn="r"/>
            <a:r>
              <a:rPr lang="en" sz="1013" b="1"/>
              <a:t>Raster Threads:</a:t>
            </a:r>
          </a:p>
        </p:txBody>
      </p:sp>
      <p:sp>
        <p:nvSpPr>
          <p:cNvPr id="265" name="Shape 265"/>
          <p:cNvSpPr/>
          <p:nvPr/>
        </p:nvSpPr>
        <p:spPr>
          <a:xfrm>
            <a:off x="1792125" y="2201542"/>
            <a:ext cx="420390" cy="430481"/>
          </a:xfrm>
          <a:prstGeom prst="rect">
            <a:avLst/>
          </a:prstGeom>
          <a:solidFill>
            <a:srgbClr val="FFD966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 dirty="0"/>
              <a:t>Scroll</a:t>
            </a:r>
          </a:p>
        </p:txBody>
      </p:sp>
      <p:sp>
        <p:nvSpPr>
          <p:cNvPr id="266" name="Shape 266"/>
          <p:cNvSpPr/>
          <p:nvPr/>
        </p:nvSpPr>
        <p:spPr>
          <a:xfrm>
            <a:off x="2974432" y="2215421"/>
            <a:ext cx="677868" cy="430481"/>
          </a:xfrm>
          <a:prstGeom prst="rect">
            <a:avLst/>
          </a:prstGeom>
          <a:solidFill>
            <a:srgbClr val="93C47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Composite</a:t>
            </a:r>
          </a:p>
        </p:txBody>
      </p:sp>
      <p:sp>
        <p:nvSpPr>
          <p:cNvPr id="267" name="Shape 267"/>
          <p:cNvSpPr/>
          <p:nvPr/>
        </p:nvSpPr>
        <p:spPr>
          <a:xfrm>
            <a:off x="3739064" y="2215421"/>
            <a:ext cx="414119" cy="430481"/>
          </a:xfrm>
          <a:prstGeom prst="rect">
            <a:avLst/>
          </a:prstGeom>
          <a:solidFill>
            <a:srgbClr val="FFD966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 dirty="0"/>
              <a:t>Scroll</a:t>
            </a:r>
          </a:p>
        </p:txBody>
      </p:sp>
      <p:sp>
        <p:nvSpPr>
          <p:cNvPr id="268" name="Shape 268"/>
          <p:cNvSpPr/>
          <p:nvPr/>
        </p:nvSpPr>
        <p:spPr>
          <a:xfrm>
            <a:off x="4867286" y="2201542"/>
            <a:ext cx="677868" cy="430481"/>
          </a:xfrm>
          <a:prstGeom prst="rect">
            <a:avLst/>
          </a:prstGeom>
          <a:solidFill>
            <a:srgbClr val="93C47D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Composite</a:t>
            </a:r>
          </a:p>
        </p:txBody>
      </p:sp>
      <p:sp>
        <p:nvSpPr>
          <p:cNvPr id="269" name="Shape 269"/>
          <p:cNvSpPr/>
          <p:nvPr/>
        </p:nvSpPr>
        <p:spPr>
          <a:xfrm>
            <a:off x="2533479" y="3274285"/>
            <a:ext cx="447862" cy="430481"/>
          </a:xfrm>
          <a:prstGeom prst="rect">
            <a:avLst/>
          </a:prstGeom>
          <a:solidFill>
            <a:srgbClr val="00B0F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 dirty="0"/>
              <a:t>Raster</a:t>
            </a:r>
          </a:p>
        </p:txBody>
      </p:sp>
      <p:sp>
        <p:nvSpPr>
          <p:cNvPr id="270" name="Shape 270"/>
          <p:cNvSpPr/>
          <p:nvPr/>
        </p:nvSpPr>
        <p:spPr>
          <a:xfrm>
            <a:off x="1988585" y="3274285"/>
            <a:ext cx="447862" cy="430481"/>
          </a:xfrm>
          <a:prstGeom prst="rect">
            <a:avLst/>
          </a:prstGeom>
          <a:solidFill>
            <a:srgbClr val="00B0F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Raster</a:t>
            </a:r>
          </a:p>
        </p:txBody>
      </p:sp>
      <p:sp>
        <p:nvSpPr>
          <p:cNvPr id="271" name="Shape 271"/>
          <p:cNvSpPr/>
          <p:nvPr/>
        </p:nvSpPr>
        <p:spPr>
          <a:xfrm>
            <a:off x="4320893" y="2781971"/>
            <a:ext cx="447862" cy="430481"/>
          </a:xfrm>
          <a:prstGeom prst="rect">
            <a:avLst/>
          </a:prstGeom>
          <a:solidFill>
            <a:srgbClr val="00B0F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Raster</a:t>
            </a:r>
          </a:p>
        </p:txBody>
      </p:sp>
      <p:sp>
        <p:nvSpPr>
          <p:cNvPr id="272" name="Shape 272"/>
          <p:cNvSpPr/>
          <p:nvPr/>
        </p:nvSpPr>
        <p:spPr>
          <a:xfrm>
            <a:off x="4474146" y="3274285"/>
            <a:ext cx="447862" cy="430481"/>
          </a:xfrm>
          <a:prstGeom prst="rect">
            <a:avLst/>
          </a:prstGeom>
          <a:solidFill>
            <a:srgbClr val="00B0F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/>
              <a:t>Raster</a:t>
            </a:r>
          </a:p>
        </p:txBody>
      </p:sp>
      <p:sp>
        <p:nvSpPr>
          <p:cNvPr id="273" name="Shape 273"/>
          <p:cNvSpPr/>
          <p:nvPr/>
        </p:nvSpPr>
        <p:spPr>
          <a:xfrm>
            <a:off x="3929253" y="3274285"/>
            <a:ext cx="447862" cy="430481"/>
          </a:xfrm>
          <a:prstGeom prst="rect">
            <a:avLst/>
          </a:prstGeom>
          <a:solidFill>
            <a:srgbClr val="00B0F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 dirty="0"/>
              <a:t>Raster</a:t>
            </a:r>
          </a:p>
        </p:txBody>
      </p:sp>
      <p:sp>
        <p:nvSpPr>
          <p:cNvPr id="274" name="Shape 274"/>
          <p:cNvSpPr/>
          <p:nvPr/>
        </p:nvSpPr>
        <p:spPr>
          <a:xfrm>
            <a:off x="2304766" y="2781971"/>
            <a:ext cx="447862" cy="430481"/>
          </a:xfrm>
          <a:prstGeom prst="rect">
            <a:avLst/>
          </a:prstGeom>
          <a:solidFill>
            <a:srgbClr val="00B0F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7" tIns="51427" rIns="51427" bIns="51427" anchor="ctr" anchorCtr="0">
            <a:noAutofit/>
          </a:bodyPr>
          <a:lstStyle/>
          <a:p>
            <a:pPr algn="ctr"/>
            <a:r>
              <a:rPr lang="en" sz="1013" dirty="0"/>
              <a:t>Raster</a:t>
            </a:r>
          </a:p>
        </p:txBody>
      </p:sp>
    </p:spTree>
    <p:extLst>
      <p:ext uri="{BB962C8B-B14F-4D97-AF65-F5344CB8AC3E}">
        <p14:creationId xmlns:p14="http://schemas.microsoft.com/office/powerpoint/2010/main" val="4938357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当前的渲染架构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zh-CN" altLang="en-US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图层混合，硬件加速</a:t>
            </a:r>
            <a:endParaRPr lang="en-US" altLang="zh-CN" sz="10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Accelerated Compositing</a:t>
            </a: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3" descr="C:\Users\rockling\Desktop\绘图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901" y="1118890"/>
            <a:ext cx="2302533" cy="6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>
            <a:stCxn id="11" idx="0"/>
            <a:endCxn id="22" idx="2"/>
          </p:cNvCxnSpPr>
          <p:nvPr/>
        </p:nvCxnSpPr>
        <p:spPr>
          <a:xfrm flipV="1">
            <a:off x="1862826" y="3162375"/>
            <a:ext cx="1242138" cy="106319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10" idx="0"/>
            <a:endCxn id="20" idx="2"/>
          </p:cNvCxnSpPr>
          <p:nvPr/>
        </p:nvCxnSpPr>
        <p:spPr>
          <a:xfrm flipV="1">
            <a:off x="890718" y="3053711"/>
            <a:ext cx="1312971" cy="16201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剪去单角的矩形 8"/>
          <p:cNvSpPr/>
          <p:nvPr/>
        </p:nvSpPr>
        <p:spPr>
          <a:xfrm>
            <a:off x="605145" y="2243621"/>
            <a:ext cx="594066" cy="324036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div</a:t>
            </a:r>
            <a:endParaRPr lang="zh-CN" altLang="en-US" sz="1200" dirty="0"/>
          </a:p>
        </p:txBody>
      </p:sp>
      <p:sp>
        <p:nvSpPr>
          <p:cNvPr id="10" name="剪去单角的矩形 9"/>
          <p:cNvSpPr/>
          <p:nvPr/>
        </p:nvSpPr>
        <p:spPr>
          <a:xfrm>
            <a:off x="296652" y="3053711"/>
            <a:ext cx="594066" cy="324036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p</a:t>
            </a:r>
            <a:endParaRPr lang="zh-CN" altLang="en-US" sz="1200" dirty="0"/>
          </a:p>
        </p:txBody>
      </p:sp>
      <p:sp>
        <p:nvSpPr>
          <p:cNvPr id="11" name="剪去单角的矩形 10"/>
          <p:cNvSpPr/>
          <p:nvPr/>
        </p:nvSpPr>
        <p:spPr>
          <a:xfrm>
            <a:off x="1268760" y="3106676"/>
            <a:ext cx="594066" cy="324036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span</a:t>
            </a:r>
            <a:endParaRPr lang="zh-CN" altLang="en-US" sz="1200" dirty="0"/>
          </a:p>
        </p:txBody>
      </p:sp>
      <p:sp>
        <p:nvSpPr>
          <p:cNvPr id="12" name="剪去单角的矩形 11"/>
          <p:cNvSpPr/>
          <p:nvPr/>
        </p:nvSpPr>
        <p:spPr>
          <a:xfrm>
            <a:off x="296652" y="3809795"/>
            <a:ext cx="594066" cy="324036"/>
          </a:xfrm>
          <a:prstGeom prst="snip1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div</a:t>
            </a:r>
            <a:endParaRPr lang="zh-CN" altLang="en-US" sz="1200" dirty="0"/>
          </a:p>
        </p:txBody>
      </p:sp>
      <p:cxnSp>
        <p:nvCxnSpPr>
          <p:cNvPr id="13" name="直接箭头连接符 12"/>
          <p:cNvCxnSpPr>
            <a:stCxn id="9" idx="1"/>
            <a:endCxn id="11" idx="3"/>
          </p:cNvCxnSpPr>
          <p:nvPr/>
        </p:nvCxnSpPr>
        <p:spPr>
          <a:xfrm>
            <a:off x="902178" y="2567658"/>
            <a:ext cx="663615" cy="5390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1"/>
            <a:endCxn id="10" idx="3"/>
          </p:cNvCxnSpPr>
          <p:nvPr/>
        </p:nvCxnSpPr>
        <p:spPr>
          <a:xfrm flipH="1">
            <a:off x="593685" y="2567657"/>
            <a:ext cx="308493" cy="486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1"/>
            <a:endCxn id="12" idx="3"/>
          </p:cNvCxnSpPr>
          <p:nvPr/>
        </p:nvCxnSpPr>
        <p:spPr>
          <a:xfrm>
            <a:off x="593685" y="3377747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剪去单角的矩形 15"/>
          <p:cNvSpPr/>
          <p:nvPr/>
        </p:nvSpPr>
        <p:spPr>
          <a:xfrm>
            <a:off x="2564904" y="2135609"/>
            <a:ext cx="702078" cy="429965"/>
          </a:xfrm>
          <a:prstGeom prst="snip1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Render Object</a:t>
            </a:r>
            <a:endParaRPr lang="zh-CN" altLang="en-US" sz="1200" dirty="0"/>
          </a:p>
        </p:txBody>
      </p:sp>
      <p:cxnSp>
        <p:nvCxnSpPr>
          <p:cNvPr id="17" name="直接箭头连接符 16"/>
          <p:cNvCxnSpPr>
            <a:stCxn id="16" idx="1"/>
            <a:endCxn id="22" idx="3"/>
          </p:cNvCxnSpPr>
          <p:nvPr/>
        </p:nvCxnSpPr>
        <p:spPr>
          <a:xfrm>
            <a:off x="2915943" y="2565574"/>
            <a:ext cx="540060" cy="381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6" idx="1"/>
            <a:endCxn id="20" idx="3"/>
          </p:cNvCxnSpPr>
          <p:nvPr/>
        </p:nvCxnSpPr>
        <p:spPr>
          <a:xfrm flipH="1">
            <a:off x="2554728" y="2565574"/>
            <a:ext cx="361215" cy="273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0" idx="1"/>
            <a:endCxn id="21" idx="3"/>
          </p:cNvCxnSpPr>
          <p:nvPr/>
        </p:nvCxnSpPr>
        <p:spPr>
          <a:xfrm flipH="1">
            <a:off x="2537901" y="3268693"/>
            <a:ext cx="16827" cy="488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剪去单角的矩形 19"/>
          <p:cNvSpPr/>
          <p:nvPr/>
        </p:nvSpPr>
        <p:spPr>
          <a:xfrm>
            <a:off x="2203689" y="2838729"/>
            <a:ext cx="702078" cy="429965"/>
          </a:xfrm>
          <a:prstGeom prst="snip1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Render Object</a:t>
            </a:r>
            <a:endParaRPr lang="zh-CN" altLang="en-US" sz="1200" dirty="0"/>
          </a:p>
        </p:txBody>
      </p:sp>
      <p:sp>
        <p:nvSpPr>
          <p:cNvPr id="21" name="剪去单角的矩形 20"/>
          <p:cNvSpPr/>
          <p:nvPr/>
        </p:nvSpPr>
        <p:spPr>
          <a:xfrm>
            <a:off x="2186862" y="3756831"/>
            <a:ext cx="702078" cy="429965"/>
          </a:xfrm>
          <a:prstGeom prst="snip1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Render Object</a:t>
            </a:r>
            <a:endParaRPr lang="zh-CN" altLang="en-US" sz="1200" dirty="0"/>
          </a:p>
        </p:txBody>
      </p:sp>
      <p:sp>
        <p:nvSpPr>
          <p:cNvPr id="22" name="剪去单角的矩形 21"/>
          <p:cNvSpPr/>
          <p:nvPr/>
        </p:nvSpPr>
        <p:spPr>
          <a:xfrm>
            <a:off x="3104964" y="2947392"/>
            <a:ext cx="702078" cy="429965"/>
          </a:xfrm>
          <a:prstGeom prst="snip1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Render Object</a:t>
            </a:r>
            <a:endParaRPr lang="zh-CN" altLang="en-US" sz="1200" dirty="0"/>
          </a:p>
        </p:txBody>
      </p:sp>
      <p:sp>
        <p:nvSpPr>
          <p:cNvPr id="23" name="对角圆角矩形 22"/>
          <p:cNvSpPr/>
          <p:nvPr/>
        </p:nvSpPr>
        <p:spPr>
          <a:xfrm>
            <a:off x="4239090" y="2135610"/>
            <a:ext cx="756084" cy="429965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Render Layer</a:t>
            </a:r>
            <a:endParaRPr lang="zh-CN" altLang="en-US" sz="1200" dirty="0"/>
          </a:p>
        </p:txBody>
      </p:sp>
      <p:sp>
        <p:nvSpPr>
          <p:cNvPr id="24" name="对角圆角矩形 23"/>
          <p:cNvSpPr/>
          <p:nvPr/>
        </p:nvSpPr>
        <p:spPr>
          <a:xfrm>
            <a:off x="3915054" y="3703867"/>
            <a:ext cx="756084" cy="429965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Render Layer</a:t>
            </a:r>
            <a:endParaRPr lang="zh-CN" altLang="en-US" sz="1200" dirty="0"/>
          </a:p>
        </p:txBody>
      </p:sp>
      <p:sp>
        <p:nvSpPr>
          <p:cNvPr id="25" name="对角圆角矩形 24"/>
          <p:cNvSpPr/>
          <p:nvPr/>
        </p:nvSpPr>
        <p:spPr>
          <a:xfrm>
            <a:off x="4833156" y="3000747"/>
            <a:ext cx="756084" cy="429965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Render Layer</a:t>
            </a:r>
            <a:endParaRPr lang="zh-CN" altLang="en-US" sz="1200" dirty="0"/>
          </a:p>
        </p:txBody>
      </p:sp>
      <p:sp>
        <p:nvSpPr>
          <p:cNvPr id="26" name="对角圆角矩形 25"/>
          <p:cNvSpPr/>
          <p:nvPr/>
        </p:nvSpPr>
        <p:spPr>
          <a:xfrm>
            <a:off x="5886654" y="2137693"/>
            <a:ext cx="836712" cy="429965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Graphics Layer</a:t>
            </a:r>
            <a:endParaRPr lang="zh-CN" altLang="en-US" sz="1200" dirty="0"/>
          </a:p>
        </p:txBody>
      </p:sp>
      <p:sp>
        <p:nvSpPr>
          <p:cNvPr id="27" name="对角圆角矩形 26"/>
          <p:cNvSpPr/>
          <p:nvPr/>
        </p:nvSpPr>
        <p:spPr>
          <a:xfrm>
            <a:off x="5596543" y="3696394"/>
            <a:ext cx="836712" cy="429965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Graphics Layer</a:t>
            </a:r>
            <a:endParaRPr lang="zh-CN" altLang="en-US" sz="1200" dirty="0"/>
          </a:p>
        </p:txBody>
      </p:sp>
      <p:cxnSp>
        <p:nvCxnSpPr>
          <p:cNvPr id="28" name="直接箭头连接符 27"/>
          <p:cNvCxnSpPr>
            <a:stCxn id="23" idx="1"/>
            <a:endCxn id="25" idx="3"/>
          </p:cNvCxnSpPr>
          <p:nvPr/>
        </p:nvCxnSpPr>
        <p:spPr>
          <a:xfrm>
            <a:off x="4617132" y="2565574"/>
            <a:ext cx="594066" cy="435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3" idx="1"/>
            <a:endCxn id="24" idx="3"/>
          </p:cNvCxnSpPr>
          <p:nvPr/>
        </p:nvCxnSpPr>
        <p:spPr>
          <a:xfrm flipH="1">
            <a:off x="4293096" y="2565575"/>
            <a:ext cx="324036" cy="11382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6" idx="1"/>
            <a:endCxn id="27" idx="3"/>
          </p:cNvCxnSpPr>
          <p:nvPr/>
        </p:nvCxnSpPr>
        <p:spPr>
          <a:xfrm flipH="1">
            <a:off x="6014899" y="2567657"/>
            <a:ext cx="290111" cy="1128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9" idx="0"/>
            <a:endCxn id="16" idx="2"/>
          </p:cNvCxnSpPr>
          <p:nvPr/>
        </p:nvCxnSpPr>
        <p:spPr>
          <a:xfrm flipV="1">
            <a:off x="1199211" y="2350592"/>
            <a:ext cx="1365693" cy="5504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0"/>
            <a:endCxn id="21" idx="2"/>
          </p:cNvCxnSpPr>
          <p:nvPr/>
        </p:nvCxnSpPr>
        <p:spPr>
          <a:xfrm>
            <a:off x="890718" y="3971813"/>
            <a:ext cx="1296144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0"/>
            <a:endCxn id="23" idx="2"/>
          </p:cNvCxnSpPr>
          <p:nvPr/>
        </p:nvCxnSpPr>
        <p:spPr>
          <a:xfrm>
            <a:off x="3266982" y="2350592"/>
            <a:ext cx="972108" cy="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1" idx="0"/>
            <a:endCxn id="24" idx="2"/>
          </p:cNvCxnSpPr>
          <p:nvPr/>
        </p:nvCxnSpPr>
        <p:spPr>
          <a:xfrm flipV="1">
            <a:off x="2888940" y="3918850"/>
            <a:ext cx="1026114" cy="5296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3" idx="0"/>
            <a:endCxn id="26" idx="2"/>
          </p:cNvCxnSpPr>
          <p:nvPr/>
        </p:nvCxnSpPr>
        <p:spPr>
          <a:xfrm>
            <a:off x="4995174" y="2350593"/>
            <a:ext cx="891480" cy="208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0"/>
            <a:endCxn id="27" idx="2"/>
          </p:cNvCxnSpPr>
          <p:nvPr/>
        </p:nvCxnSpPr>
        <p:spPr>
          <a:xfrm flipV="1">
            <a:off x="4671138" y="3911376"/>
            <a:ext cx="925405" cy="747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5368"/>
          <p:cNvSpPr txBox="1"/>
          <p:nvPr/>
        </p:nvSpPr>
        <p:spPr>
          <a:xfrm>
            <a:off x="574575" y="4193708"/>
            <a:ext cx="108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 Tree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15369"/>
          <p:cNvSpPr txBox="1"/>
          <p:nvPr/>
        </p:nvSpPr>
        <p:spPr>
          <a:xfrm>
            <a:off x="3914047" y="4193708"/>
            <a:ext cx="12971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Render Tree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9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590" y="1230017"/>
            <a:ext cx="6293225" cy="34686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Layer 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的内容变化，只需要更新所属的 </a:t>
            </a:r>
            <a:r>
              <a:rPr lang="en-US" altLang="zh-CN" sz="1350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GraphicsLayer</a:t>
            </a: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的缓存即可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绘制内容（</a:t>
            </a: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raster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混合</a:t>
            </a:r>
            <a:r>
              <a:rPr lang="en-US" altLang="zh-CN" sz="1350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GraphicsLayer</a:t>
            </a: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composite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分层依据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557213" lvl="1" indent="-214313">
              <a:buFont typeface="Arial" pitchFamily="34" charset="0"/>
              <a:buChar char="•"/>
            </a:pP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CSS Transform &amp; Opacity</a:t>
            </a:r>
          </a:p>
          <a:p>
            <a:pPr marL="557213" lvl="1" indent="-214313">
              <a:buFont typeface="Arial" pitchFamily="34" charset="0"/>
              <a:buChar char="•"/>
            </a:pP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Fixed</a:t>
            </a:r>
          </a:p>
          <a:p>
            <a:pPr marL="557213" lvl="1" indent="-214313">
              <a:buFont typeface="Arial" pitchFamily="34" charset="0"/>
              <a:buChar char="•"/>
            </a:pP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Overflow-scroll</a:t>
            </a:r>
          </a:p>
          <a:p>
            <a:pPr marL="557213" lvl="1" indent="-214313">
              <a:buFont typeface="Arial" pitchFamily="34" charset="0"/>
              <a:buChar char="•"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特殊元素（</a:t>
            </a: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canvas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350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webgl</a:t>
            </a: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557213" lvl="1" indent="-214313">
              <a:buFont typeface="Arial" pitchFamily="34" charset="0"/>
              <a:buChar char="•"/>
            </a:pP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Arial" pitchFamily="34" charset="0"/>
              <a:buChar char="•"/>
            </a:pPr>
            <a:r>
              <a:rPr lang="en-US" altLang="zh-CN" sz="1350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eg</a:t>
            </a:r>
            <a:r>
              <a:rPr lang="en-US" altLang="zh-CN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214313" indent="-214313">
              <a:buFont typeface="Arial" pitchFamily="34" charset="0"/>
              <a:buChar char="•"/>
            </a:pP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350" dirty="0"/>
              <a:t>	* { -</a:t>
            </a:r>
            <a:r>
              <a:rPr lang="en-US" altLang="zh-CN" sz="1350" dirty="0" err="1"/>
              <a:t>webkit</a:t>
            </a:r>
            <a:r>
              <a:rPr lang="en-US" altLang="zh-CN" sz="1350" dirty="0"/>
              <a:t>-transform: </a:t>
            </a:r>
            <a:r>
              <a:rPr lang="en-US" altLang="zh-CN" sz="1350" dirty="0" err="1">
                <a:solidFill>
                  <a:srgbClr val="FF0000"/>
                </a:solidFill>
              </a:rPr>
              <a:t>translatez</a:t>
            </a:r>
            <a:r>
              <a:rPr lang="en-US" altLang="zh-CN" sz="1350" dirty="0"/>
              <a:t>(0); </a:t>
            </a:r>
          </a:p>
          <a:p>
            <a:r>
              <a:rPr lang="en-US" altLang="zh-CN" sz="1350" dirty="0"/>
              <a:t>    	    -</a:t>
            </a:r>
            <a:r>
              <a:rPr lang="en-US" altLang="zh-CN" sz="1350" dirty="0" err="1"/>
              <a:t>moz</a:t>
            </a:r>
            <a:r>
              <a:rPr lang="en-US" altLang="zh-CN" sz="1350" dirty="0"/>
              <a:t>-transform: </a:t>
            </a:r>
            <a:r>
              <a:rPr lang="en-US" altLang="zh-CN" sz="1350" dirty="0" err="1">
                <a:solidFill>
                  <a:srgbClr val="FF0000"/>
                </a:solidFill>
              </a:rPr>
              <a:t>translatez</a:t>
            </a:r>
            <a:r>
              <a:rPr lang="en-US" altLang="zh-CN" sz="1350" dirty="0"/>
              <a:t>(0);</a:t>
            </a:r>
          </a:p>
          <a:p>
            <a:r>
              <a:rPr lang="en-US" altLang="zh-CN" sz="1350" dirty="0"/>
              <a:t>    	    -</a:t>
            </a:r>
            <a:r>
              <a:rPr lang="en-US" altLang="zh-CN" sz="1350" dirty="0" err="1"/>
              <a:t>ms</a:t>
            </a:r>
            <a:r>
              <a:rPr lang="en-US" altLang="zh-CN" sz="1350" dirty="0"/>
              <a:t>-transform: </a:t>
            </a:r>
            <a:r>
              <a:rPr lang="en-US" altLang="zh-CN" sz="1350" dirty="0" err="1">
                <a:solidFill>
                  <a:srgbClr val="FF0000"/>
                </a:solidFill>
              </a:rPr>
              <a:t>translatez</a:t>
            </a:r>
            <a:r>
              <a:rPr lang="en-US" altLang="zh-CN" sz="1350" dirty="0"/>
              <a:t>(0); </a:t>
            </a:r>
          </a:p>
          <a:p>
            <a:r>
              <a:rPr lang="en-US" altLang="zh-CN" sz="1350" dirty="0"/>
              <a:t>   	    -o-transform: </a:t>
            </a:r>
            <a:r>
              <a:rPr lang="en-US" altLang="zh-CN" sz="1350" dirty="0" err="1">
                <a:solidFill>
                  <a:srgbClr val="FF0000"/>
                </a:solidFill>
              </a:rPr>
              <a:t>translatez</a:t>
            </a:r>
            <a:r>
              <a:rPr lang="en-US" altLang="zh-CN" sz="1350" dirty="0"/>
              <a:t>(0); </a:t>
            </a:r>
          </a:p>
          <a:p>
            <a:r>
              <a:rPr lang="en-US" altLang="zh-CN" sz="1350" dirty="0"/>
              <a:t>    	    transform: </a:t>
            </a:r>
            <a:r>
              <a:rPr lang="en-US" altLang="zh-CN" sz="1350" dirty="0" err="1">
                <a:solidFill>
                  <a:srgbClr val="FF0000"/>
                </a:solidFill>
              </a:rPr>
              <a:t>translatez</a:t>
            </a:r>
            <a:r>
              <a:rPr lang="en-US" altLang="zh-CN" sz="1350" dirty="0"/>
              <a:t>(0); }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25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1757" y="2253644"/>
            <a:ext cx="4629150" cy="46930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如何分层才是渲染最优的呢？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39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4425" y="1160022"/>
            <a:ext cx="4629150" cy="254585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分层目的主要是减少重绘，当元素有位置变化时适合分层。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E:\工作相关资料\web渲染优化课程\适合分层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79" y="2146618"/>
            <a:ext cx="3928937" cy="225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917721" y="2126201"/>
            <a:ext cx="526559" cy="182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2390022" y="1942247"/>
            <a:ext cx="526559" cy="182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655069" y="3271792"/>
            <a:ext cx="526559" cy="182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591018" y="2612255"/>
            <a:ext cx="526559" cy="182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77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4425" y="1194598"/>
            <a:ext cx="4629150" cy="2545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虽然分层能够减少浏览器的重绘。但是物极必反，分层太多则会导致浏览器遍历和计算的耗时变长，分层面积过大会导致渲染所用内存增大。</a:t>
            </a:r>
          </a:p>
        </p:txBody>
      </p:sp>
      <p:pic>
        <p:nvPicPr>
          <p:cNvPr id="9218" name="Picture 2" descr="E:\工作相关资料\web渲染优化课程\分层太多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60" y="2028023"/>
            <a:ext cx="2308757" cy="196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785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工作相关资料\web渲染优化课程\分层太多模板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000181"/>
            <a:ext cx="5143500" cy="270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7721" y="3827390"/>
            <a:ext cx="5022558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可视区域内分层太多且需要绘制面积太大，渲染性能非常差。甚至达到无法正确显示的地步。</a:t>
            </a:r>
          </a:p>
        </p:txBody>
      </p:sp>
    </p:spTree>
    <p:extLst>
      <p:ext uri="{BB962C8B-B14F-4D97-AF65-F5344CB8AC3E}">
        <p14:creationId xmlns:p14="http://schemas.microsoft.com/office/powerpoint/2010/main" val="21879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分层原则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分层总的原则是：减少渲染重绘面积与减少分层个数和分层总面积。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元素只有</a:t>
            </a:r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相对位置变化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的需要分层。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更新频繁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需要分层。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较长较大的页面</a:t>
            </a:r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注意总的分层个数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避免某一块区域</a:t>
            </a:r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分层过多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面积过大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7" y="1698247"/>
            <a:ext cx="4359515" cy="25455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49" y="3981947"/>
            <a:ext cx="804863" cy="2618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08" y="2070867"/>
            <a:ext cx="1790792" cy="18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腾讯浏览服务（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TBS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17109" y="1566757"/>
            <a:ext cx="4823381" cy="2785145"/>
            <a:chOff x="1668872" y="1212013"/>
            <a:chExt cx="6431175" cy="3713526"/>
          </a:xfrm>
        </p:grpSpPr>
        <p:sp>
          <p:nvSpPr>
            <p:cNvPr id="19" name="椭圆 18"/>
            <p:cNvSpPr/>
            <p:nvPr/>
          </p:nvSpPr>
          <p:spPr>
            <a:xfrm>
              <a:off x="2695271" y="1762081"/>
              <a:ext cx="4050506" cy="250031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4" tIns="25717" rIns="51434" bIns="25717"/>
            <a:lstStyle/>
            <a:p>
              <a:pPr algn="ctr" eaLnBrk="1" hangingPunct="1">
                <a:lnSpc>
                  <a:spcPct val="30000"/>
                </a:lnSpc>
                <a:buFont typeface="Arial" panose="020B0604020202020204" pitchFamily="34" charset="0"/>
                <a:buNone/>
                <a:defRPr/>
              </a:pPr>
              <a:endParaRPr lang="en-US" altLang="x-none" sz="900" b="1" noProof="1">
                <a:solidFill>
                  <a:srgbClr val="2980B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965543" y="2326438"/>
              <a:ext cx="3509963" cy="1935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4" tIns="25717" rIns="51434" bIns="25717"/>
            <a:lstStyle/>
            <a:p>
              <a:pPr algn="ctr">
                <a:lnSpc>
                  <a:spcPct val="0"/>
                </a:lnSpc>
                <a:defRPr/>
              </a:pPr>
              <a:endParaRPr lang="en-US" altLang="zh-CN" sz="900" b="1" noProof="1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235815" y="2681244"/>
              <a:ext cx="2969419" cy="15811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4" tIns="25717" rIns="51434" bIns="25717"/>
            <a:lstStyle/>
            <a:p>
              <a:pPr algn="ctr" eaLnBrk="1" hangingPunct="1">
                <a:lnSpc>
                  <a:spcPct val="0"/>
                </a:lnSpc>
                <a:buFont typeface="Arial" panose="020B0604020202020204" pitchFamily="34" charset="0"/>
                <a:buNone/>
                <a:defRPr/>
              </a:pPr>
              <a:r>
                <a:rPr lang="en-US" altLang="x-none" sz="900" b="1" noProof="1">
                  <a:solidFill>
                    <a:srgbClr val="2980B9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Arial" panose="020B0604020202020204" pitchFamily="34" charset="0"/>
                </a:rPr>
                <a:t>Application</a:t>
              </a:r>
            </a:p>
          </p:txBody>
        </p:sp>
        <p:sp>
          <p:nvSpPr>
            <p:cNvPr id="12" name="椭圆 11"/>
            <p:cNvSpPr/>
            <p:nvPr/>
          </p:nvSpPr>
          <p:spPr>
            <a:xfrm>
              <a:off x="3504896" y="3088438"/>
              <a:ext cx="2431256" cy="1173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4" tIns="25717" rIns="51434" bIns="25717"/>
            <a:lstStyle/>
            <a:p>
              <a:pPr algn="ctr" eaLnBrk="1" hangingPunct="1">
                <a:lnSpc>
                  <a:spcPct val="140000"/>
                </a:lnSpc>
                <a:buFont typeface="Arial" panose="020B0604020202020204" pitchFamily="34" charset="0"/>
                <a:buNone/>
                <a:defRPr/>
              </a:pPr>
              <a:endParaRPr lang="en-US" altLang="zh-CN" sz="900" noProof="1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802552" y="3648031"/>
              <a:ext cx="1835944" cy="6143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4" tIns="25717" rIns="51434" bIns="25717"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x-none" sz="900" b="1" noProof="1">
                  <a:solidFill>
                    <a:srgbClr val="2980B9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Arial" panose="020B0604020202020204" pitchFamily="34" charset="0"/>
                </a:rPr>
                <a:t>Android</a:t>
              </a:r>
            </a:p>
          </p:txBody>
        </p:sp>
        <p:sp>
          <p:nvSpPr>
            <p:cNvPr id="6154" name="文本框 19"/>
            <p:cNvSpPr txBox="1">
              <a:spLocks noChangeArrowheads="1"/>
            </p:cNvSpPr>
            <p:nvPr/>
          </p:nvSpPr>
          <p:spPr bwMode="auto">
            <a:xfrm>
              <a:off x="4270468" y="2377635"/>
              <a:ext cx="900113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Internet</a:t>
              </a:r>
            </a:p>
          </p:txBody>
        </p:sp>
        <p:sp>
          <p:nvSpPr>
            <p:cNvPr id="6155" name="文本框 37"/>
            <p:cNvSpPr txBox="1">
              <a:spLocks noChangeArrowheads="1"/>
            </p:cNvSpPr>
            <p:nvPr/>
          </p:nvSpPr>
          <p:spPr bwMode="auto">
            <a:xfrm>
              <a:off x="3768024" y="1727292"/>
              <a:ext cx="1905000" cy="586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34" tIns="25717" rIns="51434" bIns="25717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900" b="1" dirty="0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TBS </a:t>
              </a:r>
              <a:r>
                <a:rPr lang="zh-CN" altLang="en-US" sz="900" b="1" dirty="0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云服务</a:t>
              </a:r>
            </a:p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900" dirty="0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云安全，云加速，云智能</a:t>
              </a:r>
              <a:endParaRPr lang="en-US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6" name="文本框 4"/>
            <p:cNvSpPr txBox="1">
              <a:spLocks noChangeArrowheads="1"/>
            </p:cNvSpPr>
            <p:nvPr/>
          </p:nvSpPr>
          <p:spPr bwMode="auto">
            <a:xfrm>
              <a:off x="1668872" y="2306198"/>
              <a:ext cx="484747" cy="27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3" b="1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安全</a:t>
              </a:r>
            </a:p>
          </p:txBody>
        </p:sp>
        <p:sp>
          <p:nvSpPr>
            <p:cNvPr id="6157" name="盾牌"/>
            <p:cNvSpPr>
              <a:spLocks noChangeArrowheads="1"/>
            </p:cNvSpPr>
            <p:nvPr/>
          </p:nvSpPr>
          <p:spPr bwMode="auto">
            <a:xfrm>
              <a:off x="2220212" y="2207375"/>
              <a:ext cx="485775" cy="485775"/>
            </a:xfrm>
            <a:custGeom>
              <a:avLst/>
              <a:gdLst>
                <a:gd name="T0" fmla="*/ 2147483646 w 4002"/>
                <a:gd name="T1" fmla="*/ 2147483646 h 4410"/>
                <a:gd name="T2" fmla="*/ 2147483646 w 4002"/>
                <a:gd name="T3" fmla="*/ 2147483646 h 4410"/>
                <a:gd name="T4" fmla="*/ 2147483646 w 4002"/>
                <a:gd name="T5" fmla="*/ 2147483646 h 4410"/>
                <a:gd name="T6" fmla="*/ 2147483646 w 4002"/>
                <a:gd name="T7" fmla="*/ 0 h 4410"/>
                <a:gd name="T8" fmla="*/ 2147483646 w 4002"/>
                <a:gd name="T9" fmla="*/ 0 h 4410"/>
                <a:gd name="T10" fmla="*/ 2147483646 w 4002"/>
                <a:gd name="T11" fmla="*/ 0 h 4410"/>
                <a:gd name="T12" fmla="*/ 2147483646 w 4002"/>
                <a:gd name="T13" fmla="*/ 0 h 4410"/>
                <a:gd name="T14" fmla="*/ 2147483646 w 4002"/>
                <a:gd name="T15" fmla="*/ 2147483646 h 4410"/>
                <a:gd name="T16" fmla="*/ 2147483646 w 4002"/>
                <a:gd name="T17" fmla="*/ 2147483646 h 4410"/>
                <a:gd name="T18" fmla="*/ 2147483646 w 4002"/>
                <a:gd name="T19" fmla="*/ 2147483646 h 4410"/>
                <a:gd name="T20" fmla="*/ 2147483646 w 4002"/>
                <a:gd name="T21" fmla="*/ 2147483646 h 4410"/>
                <a:gd name="T22" fmla="*/ 2147483646 w 4002"/>
                <a:gd name="T23" fmla="*/ 2147483646 h 4410"/>
                <a:gd name="T24" fmla="*/ 2147483646 w 4002"/>
                <a:gd name="T25" fmla="*/ 2147483646 h 4410"/>
                <a:gd name="T26" fmla="*/ 2147483646 w 4002"/>
                <a:gd name="T27" fmla="*/ 2147483646 h 4410"/>
                <a:gd name="T28" fmla="*/ 2147483646 w 4002"/>
                <a:gd name="T29" fmla="*/ 2147483646 h 4410"/>
                <a:gd name="T30" fmla="*/ 2147483646 w 4002"/>
                <a:gd name="T31" fmla="*/ 2147483646 h 4410"/>
                <a:gd name="T32" fmla="*/ 2147483646 w 4002"/>
                <a:gd name="T33" fmla="*/ 2147483646 h 4410"/>
                <a:gd name="T34" fmla="*/ 2147483646 w 4002"/>
                <a:gd name="T35" fmla="*/ 2147483646 h 4410"/>
                <a:gd name="T36" fmla="*/ 2147483646 w 4002"/>
                <a:gd name="T37" fmla="*/ 2147483646 h 4410"/>
                <a:gd name="T38" fmla="*/ 2147483646 w 4002"/>
                <a:gd name="T39" fmla="*/ 2147483646 h 4410"/>
                <a:gd name="T40" fmla="*/ 2147483646 w 4002"/>
                <a:gd name="T41" fmla="*/ 2147483646 h 4410"/>
                <a:gd name="T42" fmla="*/ 2147483646 w 4002"/>
                <a:gd name="T43" fmla="*/ 2147483646 h 4410"/>
                <a:gd name="T44" fmla="*/ 2147483646 w 4002"/>
                <a:gd name="T45" fmla="*/ 2147483646 h 4410"/>
                <a:gd name="T46" fmla="*/ 2147483646 w 4002"/>
                <a:gd name="T47" fmla="*/ 2147483646 h 4410"/>
                <a:gd name="T48" fmla="*/ 2147483646 w 4002"/>
                <a:gd name="T49" fmla="*/ 2147483646 h 4410"/>
                <a:gd name="T50" fmla="*/ 2147483646 w 4002"/>
                <a:gd name="T51" fmla="*/ 2147483646 h 4410"/>
                <a:gd name="T52" fmla="*/ 2147483646 w 4002"/>
                <a:gd name="T53" fmla="*/ 2147483646 h 4410"/>
                <a:gd name="T54" fmla="*/ 2147483646 w 4002"/>
                <a:gd name="T55" fmla="*/ 2147483646 h 4410"/>
                <a:gd name="T56" fmla="*/ 2147483646 w 4002"/>
                <a:gd name="T57" fmla="*/ 2147483646 h 4410"/>
                <a:gd name="T58" fmla="*/ 2147483646 w 4002"/>
                <a:gd name="T59" fmla="*/ 2147483646 h 4410"/>
                <a:gd name="T60" fmla="*/ 2147483646 w 4002"/>
                <a:gd name="T61" fmla="*/ 2147483646 h 4410"/>
                <a:gd name="T62" fmla="*/ 2147483646 w 4002"/>
                <a:gd name="T63" fmla="*/ 2147483646 h 4410"/>
                <a:gd name="T64" fmla="*/ 2147483646 w 4002"/>
                <a:gd name="T65" fmla="*/ 2147483646 h 4410"/>
                <a:gd name="T66" fmla="*/ 2147483646 w 4002"/>
                <a:gd name="T67" fmla="*/ 2147483646 h 4410"/>
                <a:gd name="T68" fmla="*/ 2147483646 w 4002"/>
                <a:gd name="T69" fmla="*/ 2147483646 h 4410"/>
                <a:gd name="T70" fmla="*/ 2147483646 w 4002"/>
                <a:gd name="T71" fmla="*/ 2147483646 h 4410"/>
                <a:gd name="T72" fmla="*/ 2147483646 w 4002"/>
                <a:gd name="T73" fmla="*/ 2147483646 h 4410"/>
                <a:gd name="T74" fmla="*/ 2147483646 w 4002"/>
                <a:gd name="T75" fmla="*/ 2147483646 h 4410"/>
                <a:gd name="T76" fmla="*/ 2147483646 w 4002"/>
                <a:gd name="T77" fmla="*/ 2147483646 h 4410"/>
                <a:gd name="T78" fmla="*/ 2147483646 w 4002"/>
                <a:gd name="T79" fmla="*/ 2147483646 h 4410"/>
                <a:gd name="T80" fmla="*/ 2147483646 w 4002"/>
                <a:gd name="T81" fmla="*/ 2147483646 h 4410"/>
                <a:gd name="T82" fmla="*/ 2147483646 w 4002"/>
                <a:gd name="T83" fmla="*/ 2147483646 h 4410"/>
                <a:gd name="T84" fmla="*/ 2147483646 w 4002"/>
                <a:gd name="T85" fmla="*/ 2147483646 h 4410"/>
                <a:gd name="T86" fmla="*/ 2147483646 w 4002"/>
                <a:gd name="T87" fmla="*/ 2147483646 h 4410"/>
                <a:gd name="T88" fmla="*/ 2147483646 w 4002"/>
                <a:gd name="T89" fmla="*/ 2147483646 h 4410"/>
                <a:gd name="T90" fmla="*/ 2147483646 w 4002"/>
                <a:gd name="T91" fmla="*/ 2147483646 h 4410"/>
                <a:gd name="T92" fmla="*/ 2147483646 w 4002"/>
                <a:gd name="T93" fmla="*/ 2147483646 h 4410"/>
                <a:gd name="T94" fmla="*/ 2147483646 w 4002"/>
                <a:gd name="T95" fmla="*/ 2147483646 h 4410"/>
                <a:gd name="T96" fmla="*/ 2147483646 w 4002"/>
                <a:gd name="T97" fmla="*/ 2147483646 h 4410"/>
                <a:gd name="T98" fmla="*/ 2147483646 w 4002"/>
                <a:gd name="T99" fmla="*/ 2147483646 h 4410"/>
                <a:gd name="T100" fmla="*/ 2147483646 w 4002"/>
                <a:gd name="T101" fmla="*/ 2147483646 h 4410"/>
                <a:gd name="T102" fmla="*/ 2147483646 w 4002"/>
                <a:gd name="T103" fmla="*/ 2147483646 h 4410"/>
                <a:gd name="T104" fmla="*/ 2147483646 w 4002"/>
                <a:gd name="T105" fmla="*/ 2147483646 h 4410"/>
                <a:gd name="T106" fmla="*/ 2147483646 w 4002"/>
                <a:gd name="T107" fmla="*/ 2147483646 h 4410"/>
                <a:gd name="T108" fmla="*/ 2147483646 w 4002"/>
                <a:gd name="T109" fmla="*/ 2147483646 h 4410"/>
                <a:gd name="T110" fmla="*/ 2147483646 w 4002"/>
                <a:gd name="T111" fmla="*/ 2147483646 h 4410"/>
                <a:gd name="T112" fmla="*/ 2147483646 w 4002"/>
                <a:gd name="T113" fmla="*/ 2147483646 h 4410"/>
                <a:gd name="T114" fmla="*/ 2147483646 w 4002"/>
                <a:gd name="T115" fmla="*/ 2147483646 h 4410"/>
                <a:gd name="T116" fmla="*/ 2147483646 w 4002"/>
                <a:gd name="T117" fmla="*/ 2147483646 h 441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002" h="4410">
                  <a:moveTo>
                    <a:pt x="219" y="410"/>
                  </a:moveTo>
                  <a:cubicBezTo>
                    <a:pt x="319" y="407"/>
                    <a:pt x="407" y="385"/>
                    <a:pt x="480" y="338"/>
                  </a:cubicBezTo>
                  <a:cubicBezTo>
                    <a:pt x="553" y="292"/>
                    <a:pt x="615" y="219"/>
                    <a:pt x="664" y="11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846" y="0"/>
                    <a:pt x="846" y="0"/>
                    <a:pt x="846" y="0"/>
                  </a:cubicBezTo>
                  <a:cubicBezTo>
                    <a:pt x="3156" y="0"/>
                    <a:pt x="3156" y="0"/>
                    <a:pt x="3156" y="0"/>
                  </a:cubicBezTo>
                  <a:cubicBezTo>
                    <a:pt x="3283" y="0"/>
                    <a:pt x="3283" y="0"/>
                    <a:pt x="3283" y="0"/>
                  </a:cubicBezTo>
                  <a:cubicBezTo>
                    <a:pt x="3338" y="116"/>
                    <a:pt x="3338" y="116"/>
                    <a:pt x="3338" y="116"/>
                  </a:cubicBezTo>
                  <a:cubicBezTo>
                    <a:pt x="3387" y="219"/>
                    <a:pt x="3449" y="292"/>
                    <a:pt x="3522" y="338"/>
                  </a:cubicBezTo>
                  <a:cubicBezTo>
                    <a:pt x="3595" y="385"/>
                    <a:pt x="3683" y="407"/>
                    <a:pt x="3783" y="410"/>
                  </a:cubicBezTo>
                  <a:cubicBezTo>
                    <a:pt x="3975" y="414"/>
                    <a:pt x="3975" y="414"/>
                    <a:pt x="3975" y="414"/>
                  </a:cubicBezTo>
                  <a:cubicBezTo>
                    <a:pt x="3979" y="607"/>
                    <a:pt x="3979" y="607"/>
                    <a:pt x="3979" y="607"/>
                  </a:cubicBezTo>
                  <a:cubicBezTo>
                    <a:pt x="4002" y="1738"/>
                    <a:pt x="3835" y="2582"/>
                    <a:pt x="3512" y="3192"/>
                  </a:cubicBezTo>
                  <a:cubicBezTo>
                    <a:pt x="3177" y="3825"/>
                    <a:pt x="2680" y="4207"/>
                    <a:pt x="2058" y="4394"/>
                  </a:cubicBezTo>
                  <a:cubicBezTo>
                    <a:pt x="2001" y="4410"/>
                    <a:pt x="2001" y="4410"/>
                    <a:pt x="2001" y="4410"/>
                  </a:cubicBezTo>
                  <a:cubicBezTo>
                    <a:pt x="1943" y="4394"/>
                    <a:pt x="1943" y="4394"/>
                    <a:pt x="1943" y="4394"/>
                  </a:cubicBezTo>
                  <a:cubicBezTo>
                    <a:pt x="1322" y="4207"/>
                    <a:pt x="825" y="3825"/>
                    <a:pt x="490" y="3192"/>
                  </a:cubicBezTo>
                  <a:cubicBezTo>
                    <a:pt x="167" y="2582"/>
                    <a:pt x="0" y="1738"/>
                    <a:pt x="23" y="607"/>
                  </a:cubicBezTo>
                  <a:cubicBezTo>
                    <a:pt x="27" y="414"/>
                    <a:pt x="27" y="414"/>
                    <a:pt x="27" y="414"/>
                  </a:cubicBezTo>
                  <a:cubicBezTo>
                    <a:pt x="219" y="410"/>
                    <a:pt x="219" y="410"/>
                    <a:pt x="219" y="410"/>
                  </a:cubicBezTo>
                  <a:close/>
                  <a:moveTo>
                    <a:pt x="2016" y="3641"/>
                  </a:moveTo>
                  <a:cubicBezTo>
                    <a:pt x="1954" y="3641"/>
                    <a:pt x="1903" y="3691"/>
                    <a:pt x="1903" y="3753"/>
                  </a:cubicBezTo>
                  <a:cubicBezTo>
                    <a:pt x="1903" y="3815"/>
                    <a:pt x="1954" y="3865"/>
                    <a:pt x="2016" y="3865"/>
                  </a:cubicBezTo>
                  <a:cubicBezTo>
                    <a:pt x="2078" y="3865"/>
                    <a:pt x="2128" y="3815"/>
                    <a:pt x="2128" y="3753"/>
                  </a:cubicBezTo>
                  <a:cubicBezTo>
                    <a:pt x="2128" y="3691"/>
                    <a:pt x="2078" y="3641"/>
                    <a:pt x="2016" y="3641"/>
                  </a:cubicBezTo>
                  <a:close/>
                  <a:moveTo>
                    <a:pt x="3070" y="676"/>
                  </a:moveTo>
                  <a:cubicBezTo>
                    <a:pt x="3008" y="676"/>
                    <a:pt x="2957" y="726"/>
                    <a:pt x="2957" y="788"/>
                  </a:cubicBezTo>
                  <a:cubicBezTo>
                    <a:pt x="2957" y="850"/>
                    <a:pt x="3008" y="900"/>
                    <a:pt x="3070" y="900"/>
                  </a:cubicBezTo>
                  <a:cubicBezTo>
                    <a:pt x="3131" y="900"/>
                    <a:pt x="3182" y="850"/>
                    <a:pt x="3182" y="788"/>
                  </a:cubicBezTo>
                  <a:cubicBezTo>
                    <a:pt x="3182" y="726"/>
                    <a:pt x="3131" y="676"/>
                    <a:pt x="3070" y="676"/>
                  </a:cubicBezTo>
                  <a:close/>
                  <a:moveTo>
                    <a:pt x="958" y="676"/>
                  </a:moveTo>
                  <a:cubicBezTo>
                    <a:pt x="896" y="676"/>
                    <a:pt x="846" y="726"/>
                    <a:pt x="846" y="788"/>
                  </a:cubicBezTo>
                  <a:cubicBezTo>
                    <a:pt x="846" y="850"/>
                    <a:pt x="896" y="900"/>
                    <a:pt x="958" y="900"/>
                  </a:cubicBezTo>
                  <a:cubicBezTo>
                    <a:pt x="1020" y="900"/>
                    <a:pt x="1070" y="850"/>
                    <a:pt x="1070" y="788"/>
                  </a:cubicBezTo>
                  <a:cubicBezTo>
                    <a:pt x="1070" y="726"/>
                    <a:pt x="1020" y="676"/>
                    <a:pt x="958" y="676"/>
                  </a:cubicBezTo>
                  <a:close/>
                  <a:moveTo>
                    <a:pt x="1081" y="1021"/>
                  </a:moveTo>
                  <a:cubicBezTo>
                    <a:pt x="1022" y="1061"/>
                    <a:pt x="957" y="1089"/>
                    <a:pt x="888" y="1105"/>
                  </a:cubicBezTo>
                  <a:cubicBezTo>
                    <a:pt x="886" y="1840"/>
                    <a:pt x="992" y="2388"/>
                    <a:pt x="1186" y="2783"/>
                  </a:cubicBezTo>
                  <a:cubicBezTo>
                    <a:pt x="1376" y="3168"/>
                    <a:pt x="1654" y="3406"/>
                    <a:pt x="2001" y="3529"/>
                  </a:cubicBezTo>
                  <a:cubicBezTo>
                    <a:pt x="2347" y="3406"/>
                    <a:pt x="2625" y="3168"/>
                    <a:pt x="2815" y="2783"/>
                  </a:cubicBezTo>
                  <a:cubicBezTo>
                    <a:pt x="3010" y="2388"/>
                    <a:pt x="3115" y="1840"/>
                    <a:pt x="3114" y="1105"/>
                  </a:cubicBezTo>
                  <a:cubicBezTo>
                    <a:pt x="3044" y="1089"/>
                    <a:pt x="2980" y="1061"/>
                    <a:pt x="2921" y="1021"/>
                  </a:cubicBezTo>
                  <a:cubicBezTo>
                    <a:pt x="2848" y="971"/>
                    <a:pt x="2784" y="902"/>
                    <a:pt x="2732" y="813"/>
                  </a:cubicBezTo>
                  <a:cubicBezTo>
                    <a:pt x="1270" y="813"/>
                    <a:pt x="1270" y="813"/>
                    <a:pt x="1270" y="813"/>
                  </a:cubicBezTo>
                  <a:cubicBezTo>
                    <a:pt x="1218" y="902"/>
                    <a:pt x="1155" y="971"/>
                    <a:pt x="1081" y="1021"/>
                  </a:cubicBezTo>
                  <a:close/>
                  <a:moveTo>
                    <a:pt x="1171" y="1322"/>
                  </a:moveTo>
                  <a:cubicBezTo>
                    <a:pt x="1140" y="2097"/>
                    <a:pt x="1365" y="2652"/>
                    <a:pt x="1683" y="3128"/>
                  </a:cubicBezTo>
                  <a:cubicBezTo>
                    <a:pt x="1554" y="2475"/>
                    <a:pt x="1455" y="1790"/>
                    <a:pt x="1395" y="1057"/>
                  </a:cubicBezTo>
                  <a:cubicBezTo>
                    <a:pt x="1321" y="1146"/>
                    <a:pt x="1246" y="1234"/>
                    <a:pt x="1171" y="1322"/>
                  </a:cubicBezTo>
                  <a:close/>
                  <a:moveTo>
                    <a:pt x="696" y="678"/>
                  </a:moveTo>
                  <a:cubicBezTo>
                    <a:pt x="612" y="731"/>
                    <a:pt x="521" y="767"/>
                    <a:pt x="422" y="789"/>
                  </a:cubicBezTo>
                  <a:cubicBezTo>
                    <a:pt x="420" y="1760"/>
                    <a:pt x="570" y="2484"/>
                    <a:pt x="846" y="3005"/>
                  </a:cubicBezTo>
                  <a:cubicBezTo>
                    <a:pt x="1115" y="3514"/>
                    <a:pt x="1509" y="3828"/>
                    <a:pt x="2001" y="3990"/>
                  </a:cubicBezTo>
                  <a:cubicBezTo>
                    <a:pt x="2493" y="3828"/>
                    <a:pt x="2887" y="3514"/>
                    <a:pt x="3156" y="3005"/>
                  </a:cubicBezTo>
                  <a:cubicBezTo>
                    <a:pt x="3432" y="2484"/>
                    <a:pt x="3582" y="1760"/>
                    <a:pt x="3579" y="789"/>
                  </a:cubicBezTo>
                  <a:cubicBezTo>
                    <a:pt x="3481" y="767"/>
                    <a:pt x="3390" y="731"/>
                    <a:pt x="3306" y="678"/>
                  </a:cubicBezTo>
                  <a:cubicBezTo>
                    <a:pt x="3201" y="612"/>
                    <a:pt x="3111" y="521"/>
                    <a:pt x="3037" y="403"/>
                  </a:cubicBezTo>
                  <a:cubicBezTo>
                    <a:pt x="965" y="403"/>
                    <a:pt x="965" y="403"/>
                    <a:pt x="965" y="403"/>
                  </a:cubicBezTo>
                  <a:cubicBezTo>
                    <a:pt x="891" y="521"/>
                    <a:pt x="800" y="612"/>
                    <a:pt x="696" y="6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4" tIns="25717" rIns="51434" bIns="25717"/>
            <a:lstStyle/>
            <a:p>
              <a:endParaRPr lang="zh-CN" altLang="en-US" sz="1013"/>
            </a:p>
          </p:txBody>
        </p:sp>
        <p:sp>
          <p:nvSpPr>
            <p:cNvPr id="6158" name="文本框 7"/>
            <p:cNvSpPr txBox="1">
              <a:spLocks noChangeArrowheads="1"/>
            </p:cNvSpPr>
            <p:nvPr/>
          </p:nvSpPr>
          <p:spPr bwMode="auto">
            <a:xfrm>
              <a:off x="2888072" y="1310836"/>
              <a:ext cx="484747" cy="27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3" b="1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极速</a:t>
              </a:r>
            </a:p>
          </p:txBody>
        </p:sp>
        <p:sp>
          <p:nvSpPr>
            <p:cNvPr id="6159" name="网页"/>
            <p:cNvSpPr>
              <a:spLocks noChangeArrowheads="1"/>
            </p:cNvSpPr>
            <p:nvPr/>
          </p:nvSpPr>
          <p:spPr bwMode="auto">
            <a:xfrm>
              <a:off x="6787449" y="2207375"/>
              <a:ext cx="485775" cy="485775"/>
            </a:xfrm>
            <a:custGeom>
              <a:avLst/>
              <a:gdLst>
                <a:gd name="T0" fmla="*/ 2147483646 w 3950"/>
                <a:gd name="T1" fmla="*/ 2147483646 h 3962"/>
                <a:gd name="T2" fmla="*/ 2147483646 w 3950"/>
                <a:gd name="T3" fmla="*/ 2147483646 h 3962"/>
                <a:gd name="T4" fmla="*/ 0 w 3950"/>
                <a:gd name="T5" fmla="*/ 2147483646 h 3962"/>
                <a:gd name="T6" fmla="*/ 2147483646 w 3950"/>
                <a:gd name="T7" fmla="*/ 2147483646 h 3962"/>
                <a:gd name="T8" fmla="*/ 2147483646 w 3950"/>
                <a:gd name="T9" fmla="*/ 2147483646 h 3962"/>
                <a:gd name="T10" fmla="*/ 2147483646 w 3950"/>
                <a:gd name="T11" fmla="*/ 2147483646 h 3962"/>
                <a:gd name="T12" fmla="*/ 2147483646 w 3950"/>
                <a:gd name="T13" fmla="*/ 2147483646 h 3962"/>
                <a:gd name="T14" fmla="*/ 2147483646 w 3950"/>
                <a:gd name="T15" fmla="*/ 2147483646 h 3962"/>
                <a:gd name="T16" fmla="*/ 2147483646 w 3950"/>
                <a:gd name="T17" fmla="*/ 2147483646 h 3962"/>
                <a:gd name="T18" fmla="*/ 2147483646 w 3950"/>
                <a:gd name="T19" fmla="*/ 2147483646 h 3962"/>
                <a:gd name="T20" fmla="*/ 2147483646 w 3950"/>
                <a:gd name="T21" fmla="*/ 2147483646 h 3962"/>
                <a:gd name="T22" fmla="*/ 2147483646 w 3950"/>
                <a:gd name="T23" fmla="*/ 2147483646 h 3962"/>
                <a:gd name="T24" fmla="*/ 2147483646 w 3950"/>
                <a:gd name="T25" fmla="*/ 2147483646 h 3962"/>
                <a:gd name="T26" fmla="*/ 2147483646 w 3950"/>
                <a:gd name="T27" fmla="*/ 2147483646 h 3962"/>
                <a:gd name="T28" fmla="*/ 2147483646 w 3950"/>
                <a:gd name="T29" fmla="*/ 2147483646 h 3962"/>
                <a:gd name="T30" fmla="*/ 2147483646 w 3950"/>
                <a:gd name="T31" fmla="*/ 2147483646 h 3962"/>
                <a:gd name="T32" fmla="*/ 2147483646 w 3950"/>
                <a:gd name="T33" fmla="*/ 2147483646 h 3962"/>
                <a:gd name="T34" fmla="*/ 2147483646 w 3950"/>
                <a:gd name="T35" fmla="*/ 2147483646 h 3962"/>
                <a:gd name="T36" fmla="*/ 2147483646 w 3950"/>
                <a:gd name="T37" fmla="*/ 2147483646 h 3962"/>
                <a:gd name="T38" fmla="*/ 2147483646 w 3950"/>
                <a:gd name="T39" fmla="*/ 2147483646 h 3962"/>
                <a:gd name="T40" fmla="*/ 2147483646 w 3950"/>
                <a:gd name="T41" fmla="*/ 2147483646 h 3962"/>
                <a:gd name="T42" fmla="*/ 2147483646 w 3950"/>
                <a:gd name="T43" fmla="*/ 2147483646 h 3962"/>
                <a:gd name="T44" fmla="*/ 2147483646 w 3950"/>
                <a:gd name="T45" fmla="*/ 2147483646 h 3962"/>
                <a:gd name="T46" fmla="*/ 2147483646 w 3950"/>
                <a:gd name="T47" fmla="*/ 2147483646 h 3962"/>
                <a:gd name="T48" fmla="*/ 2147483646 w 3950"/>
                <a:gd name="T49" fmla="*/ 2147483646 h 3962"/>
                <a:gd name="T50" fmla="*/ 2147483646 w 3950"/>
                <a:gd name="T51" fmla="*/ 2147483646 h 3962"/>
                <a:gd name="T52" fmla="*/ 2147483646 w 3950"/>
                <a:gd name="T53" fmla="*/ 2147483646 h 3962"/>
                <a:gd name="T54" fmla="*/ 2147483646 w 3950"/>
                <a:gd name="T55" fmla="*/ 2147483646 h 3962"/>
                <a:gd name="T56" fmla="*/ 2147483646 w 3950"/>
                <a:gd name="T57" fmla="*/ 2147483646 h 3962"/>
                <a:gd name="T58" fmla="*/ 2147483646 w 3950"/>
                <a:gd name="T59" fmla="*/ 2147483646 h 3962"/>
                <a:gd name="T60" fmla="*/ 2147483646 w 3950"/>
                <a:gd name="T61" fmla="*/ 2147483646 h 3962"/>
                <a:gd name="T62" fmla="*/ 2147483646 w 3950"/>
                <a:gd name="T63" fmla="*/ 2147483646 h 3962"/>
                <a:gd name="T64" fmla="*/ 2147483646 w 3950"/>
                <a:gd name="T65" fmla="*/ 2147483646 h 3962"/>
                <a:gd name="T66" fmla="*/ 2147483646 w 3950"/>
                <a:gd name="T67" fmla="*/ 2147483646 h 3962"/>
                <a:gd name="T68" fmla="*/ 2147483646 w 3950"/>
                <a:gd name="T69" fmla="*/ 2147483646 h 3962"/>
                <a:gd name="T70" fmla="*/ 2147483646 w 3950"/>
                <a:gd name="T71" fmla="*/ 2147483646 h 3962"/>
                <a:gd name="T72" fmla="*/ 2147483646 w 3950"/>
                <a:gd name="T73" fmla="*/ 2147483646 h 3962"/>
                <a:gd name="T74" fmla="*/ 2147483646 w 3950"/>
                <a:gd name="T75" fmla="*/ 2147483646 h 3962"/>
                <a:gd name="T76" fmla="*/ 2147483646 w 3950"/>
                <a:gd name="T77" fmla="*/ 2147483646 h 3962"/>
                <a:gd name="T78" fmla="*/ 2147483646 w 3950"/>
                <a:gd name="T79" fmla="*/ 2147483646 h 3962"/>
                <a:gd name="T80" fmla="*/ 2147483646 w 3950"/>
                <a:gd name="T81" fmla="*/ 2147483646 h 3962"/>
                <a:gd name="T82" fmla="*/ 2147483646 w 3950"/>
                <a:gd name="T83" fmla="*/ 2147483646 h 3962"/>
                <a:gd name="T84" fmla="*/ 2147483646 w 3950"/>
                <a:gd name="T85" fmla="*/ 2147483646 h 3962"/>
                <a:gd name="T86" fmla="*/ 2147483646 w 3950"/>
                <a:gd name="T87" fmla="*/ 2147483646 h 3962"/>
                <a:gd name="T88" fmla="*/ 2147483646 w 3950"/>
                <a:gd name="T89" fmla="*/ 2147483646 h 3962"/>
                <a:gd name="T90" fmla="*/ 2147483646 w 3950"/>
                <a:gd name="T91" fmla="*/ 2147483646 h 3962"/>
                <a:gd name="T92" fmla="*/ 2147483646 w 3950"/>
                <a:gd name="T93" fmla="*/ 2147483646 h 3962"/>
                <a:gd name="T94" fmla="*/ 2147483646 w 3950"/>
                <a:gd name="T95" fmla="*/ 2147483646 h 3962"/>
                <a:gd name="T96" fmla="*/ 2147483646 w 3950"/>
                <a:gd name="T97" fmla="*/ 2147483646 h 3962"/>
                <a:gd name="T98" fmla="*/ 2147483646 w 3950"/>
                <a:gd name="T99" fmla="*/ 2147483646 h 3962"/>
                <a:gd name="T100" fmla="*/ 2147483646 w 3950"/>
                <a:gd name="T101" fmla="*/ 2147483646 h 3962"/>
                <a:gd name="T102" fmla="*/ 2147483646 w 3950"/>
                <a:gd name="T103" fmla="*/ 2147483646 h 3962"/>
                <a:gd name="T104" fmla="*/ 2147483646 w 3950"/>
                <a:gd name="T105" fmla="*/ 2147483646 h 3962"/>
                <a:gd name="T106" fmla="*/ 2147483646 w 3950"/>
                <a:gd name="T107" fmla="*/ 2147483646 h 39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2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3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3" y="3488"/>
                    <a:pt x="3555" y="3488"/>
                  </a:cubicBezTo>
                  <a:close/>
                  <a:moveTo>
                    <a:pt x="2133" y="295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5"/>
                  </a:lnTo>
                  <a:close/>
                  <a:moveTo>
                    <a:pt x="3081" y="1355"/>
                  </a:moveTo>
                  <a:cubicBezTo>
                    <a:pt x="2370" y="1355"/>
                    <a:pt x="2370" y="1355"/>
                    <a:pt x="2370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948" y="3488"/>
                    <a:pt x="948" y="3488"/>
                    <a:pt x="948" y="3488"/>
                  </a:cubicBezTo>
                  <a:cubicBezTo>
                    <a:pt x="730" y="3488"/>
                    <a:pt x="553" y="3311"/>
                    <a:pt x="553" y="3093"/>
                  </a:cubicBezTo>
                  <a:cubicBezTo>
                    <a:pt x="553" y="2540"/>
                    <a:pt x="553" y="2540"/>
                    <a:pt x="553" y="2540"/>
                  </a:cubicBezTo>
                  <a:cubicBezTo>
                    <a:pt x="553" y="2322"/>
                    <a:pt x="730" y="2145"/>
                    <a:pt x="948" y="2145"/>
                  </a:cubicBezTo>
                  <a:cubicBezTo>
                    <a:pt x="3081" y="2145"/>
                    <a:pt x="3081" y="2145"/>
                    <a:pt x="3081" y="2145"/>
                  </a:cubicBezTo>
                  <a:lnTo>
                    <a:pt x="3081" y="1355"/>
                  </a:lnTo>
                  <a:close/>
                  <a:moveTo>
                    <a:pt x="2556" y="3204"/>
                  </a:moveTo>
                  <a:cubicBezTo>
                    <a:pt x="2688" y="3204"/>
                    <a:pt x="2688" y="3204"/>
                    <a:pt x="2688" y="3204"/>
                  </a:cubicBezTo>
                  <a:cubicBezTo>
                    <a:pt x="2823" y="2669"/>
                    <a:pt x="2823" y="2669"/>
                    <a:pt x="2823" y="2669"/>
                  </a:cubicBezTo>
                  <a:cubicBezTo>
                    <a:pt x="2823" y="3204"/>
                    <a:pt x="2823" y="3204"/>
                    <a:pt x="2823" y="3204"/>
                  </a:cubicBezTo>
                  <a:cubicBezTo>
                    <a:pt x="2950" y="3204"/>
                    <a:pt x="2950" y="3204"/>
                    <a:pt x="2950" y="3204"/>
                  </a:cubicBezTo>
                  <a:cubicBezTo>
                    <a:pt x="2950" y="2525"/>
                    <a:pt x="2950" y="2525"/>
                    <a:pt x="2950" y="2525"/>
                  </a:cubicBezTo>
                  <a:cubicBezTo>
                    <a:pt x="2745" y="2525"/>
                    <a:pt x="2745" y="2525"/>
                    <a:pt x="2745" y="2525"/>
                  </a:cubicBezTo>
                  <a:cubicBezTo>
                    <a:pt x="2623" y="2988"/>
                    <a:pt x="2623" y="2988"/>
                    <a:pt x="2623" y="2988"/>
                  </a:cubicBezTo>
                  <a:cubicBezTo>
                    <a:pt x="2500" y="2525"/>
                    <a:pt x="2500" y="2525"/>
                    <a:pt x="2500" y="2525"/>
                  </a:cubicBezTo>
                  <a:cubicBezTo>
                    <a:pt x="2295" y="2525"/>
                    <a:pt x="2295" y="2525"/>
                    <a:pt x="2295" y="2525"/>
                  </a:cubicBezTo>
                  <a:cubicBezTo>
                    <a:pt x="2295" y="3204"/>
                    <a:pt x="2295" y="3204"/>
                    <a:pt x="2295" y="3204"/>
                  </a:cubicBezTo>
                  <a:cubicBezTo>
                    <a:pt x="2422" y="3204"/>
                    <a:pt x="2422" y="3204"/>
                    <a:pt x="2422" y="3204"/>
                  </a:cubicBezTo>
                  <a:cubicBezTo>
                    <a:pt x="2422" y="2669"/>
                    <a:pt x="2422" y="2669"/>
                    <a:pt x="2422" y="2669"/>
                  </a:cubicBezTo>
                  <a:lnTo>
                    <a:pt x="2556" y="3204"/>
                  </a:lnTo>
                  <a:close/>
                  <a:moveTo>
                    <a:pt x="2185" y="2640"/>
                  </a:moveTo>
                  <a:cubicBezTo>
                    <a:pt x="2185" y="2525"/>
                    <a:pt x="2185" y="2525"/>
                    <a:pt x="2185" y="2525"/>
                  </a:cubicBezTo>
                  <a:cubicBezTo>
                    <a:pt x="1645" y="2525"/>
                    <a:pt x="1645" y="2525"/>
                    <a:pt x="1645" y="2525"/>
                  </a:cubicBezTo>
                  <a:cubicBezTo>
                    <a:pt x="1645" y="2640"/>
                    <a:pt x="1645" y="2640"/>
                    <a:pt x="1645" y="2640"/>
                  </a:cubicBezTo>
                  <a:cubicBezTo>
                    <a:pt x="1846" y="2640"/>
                    <a:pt x="1846" y="2640"/>
                    <a:pt x="1846" y="2640"/>
                  </a:cubicBezTo>
                  <a:cubicBezTo>
                    <a:pt x="1846" y="3204"/>
                    <a:pt x="1846" y="3204"/>
                    <a:pt x="1846" y="3204"/>
                  </a:cubicBezTo>
                  <a:cubicBezTo>
                    <a:pt x="1983" y="3204"/>
                    <a:pt x="1983" y="3204"/>
                    <a:pt x="1983" y="3204"/>
                  </a:cubicBezTo>
                  <a:cubicBezTo>
                    <a:pt x="1983" y="2640"/>
                    <a:pt x="1983" y="2640"/>
                    <a:pt x="1983" y="2640"/>
                  </a:cubicBezTo>
                  <a:lnTo>
                    <a:pt x="2185" y="2640"/>
                  </a:lnTo>
                  <a:close/>
                  <a:moveTo>
                    <a:pt x="1123" y="2792"/>
                  </a:moveTo>
                  <a:cubicBezTo>
                    <a:pt x="1123" y="2525"/>
                    <a:pt x="1123" y="2525"/>
                    <a:pt x="1123" y="2525"/>
                  </a:cubicBezTo>
                  <a:cubicBezTo>
                    <a:pt x="986" y="2525"/>
                    <a:pt x="986" y="2525"/>
                    <a:pt x="986" y="2525"/>
                  </a:cubicBezTo>
                  <a:cubicBezTo>
                    <a:pt x="986" y="3204"/>
                    <a:pt x="986" y="3204"/>
                    <a:pt x="986" y="3204"/>
                  </a:cubicBezTo>
                  <a:cubicBezTo>
                    <a:pt x="1123" y="3204"/>
                    <a:pt x="1123" y="3204"/>
                    <a:pt x="1123" y="3204"/>
                  </a:cubicBezTo>
                  <a:cubicBezTo>
                    <a:pt x="1123" y="2907"/>
                    <a:pt x="1123" y="2907"/>
                    <a:pt x="1123" y="2907"/>
                  </a:cubicBezTo>
                  <a:cubicBezTo>
                    <a:pt x="1391" y="2907"/>
                    <a:pt x="1391" y="2907"/>
                    <a:pt x="1391" y="2907"/>
                  </a:cubicBezTo>
                  <a:cubicBezTo>
                    <a:pt x="1391" y="3204"/>
                    <a:pt x="1391" y="3204"/>
                    <a:pt x="1391" y="3204"/>
                  </a:cubicBezTo>
                  <a:cubicBezTo>
                    <a:pt x="1528" y="3204"/>
                    <a:pt x="1528" y="3204"/>
                    <a:pt x="1528" y="3204"/>
                  </a:cubicBezTo>
                  <a:cubicBezTo>
                    <a:pt x="1528" y="2525"/>
                    <a:pt x="1528" y="2525"/>
                    <a:pt x="1528" y="2525"/>
                  </a:cubicBezTo>
                  <a:cubicBezTo>
                    <a:pt x="1391" y="2525"/>
                    <a:pt x="1391" y="2525"/>
                    <a:pt x="1391" y="2525"/>
                  </a:cubicBezTo>
                  <a:cubicBezTo>
                    <a:pt x="1391" y="2792"/>
                    <a:pt x="1391" y="2792"/>
                    <a:pt x="1391" y="2792"/>
                  </a:cubicBezTo>
                  <a:lnTo>
                    <a:pt x="1123" y="2792"/>
                  </a:lnTo>
                  <a:close/>
                  <a:moveTo>
                    <a:pt x="3591" y="3089"/>
                  </a:moveTo>
                  <a:cubicBezTo>
                    <a:pt x="3251" y="3089"/>
                    <a:pt x="3251" y="3089"/>
                    <a:pt x="3251" y="3089"/>
                  </a:cubicBezTo>
                  <a:cubicBezTo>
                    <a:pt x="3251" y="2530"/>
                    <a:pt x="3251" y="2530"/>
                    <a:pt x="3251" y="2530"/>
                  </a:cubicBezTo>
                  <a:cubicBezTo>
                    <a:pt x="3114" y="2530"/>
                    <a:pt x="3114" y="2530"/>
                    <a:pt x="3114" y="2530"/>
                  </a:cubicBezTo>
                  <a:cubicBezTo>
                    <a:pt x="3114" y="3204"/>
                    <a:pt x="3114" y="3204"/>
                    <a:pt x="3114" y="3204"/>
                  </a:cubicBezTo>
                  <a:cubicBezTo>
                    <a:pt x="3591" y="3204"/>
                    <a:pt x="3591" y="3204"/>
                    <a:pt x="3591" y="3204"/>
                  </a:cubicBezTo>
                  <a:lnTo>
                    <a:pt x="3591" y="3089"/>
                  </a:lnTo>
                  <a:close/>
                  <a:moveTo>
                    <a:pt x="1113" y="486"/>
                  </a:moveTo>
                  <a:cubicBezTo>
                    <a:pt x="1225" y="486"/>
                    <a:pt x="1225" y="486"/>
                    <a:pt x="1225" y="486"/>
                  </a:cubicBezTo>
                  <a:cubicBezTo>
                    <a:pt x="1030" y="1976"/>
                    <a:pt x="1030" y="1976"/>
                    <a:pt x="1030" y="1976"/>
                  </a:cubicBezTo>
                  <a:cubicBezTo>
                    <a:pt x="920" y="1976"/>
                    <a:pt x="920" y="1976"/>
                    <a:pt x="920" y="1976"/>
                  </a:cubicBezTo>
                  <a:lnTo>
                    <a:pt x="1113" y="486"/>
                  </a:lnTo>
                  <a:close/>
                  <a:moveTo>
                    <a:pt x="1838" y="1358"/>
                  </a:moveTo>
                  <a:cubicBezTo>
                    <a:pt x="1302" y="1788"/>
                    <a:pt x="1302" y="1788"/>
                    <a:pt x="1302" y="1788"/>
                  </a:cubicBezTo>
                  <a:cubicBezTo>
                    <a:pt x="1302" y="1510"/>
                    <a:pt x="1302" y="1510"/>
                    <a:pt x="1302" y="1510"/>
                  </a:cubicBezTo>
                  <a:cubicBezTo>
                    <a:pt x="1676" y="1239"/>
                    <a:pt x="1676" y="1239"/>
                    <a:pt x="1676" y="1239"/>
                  </a:cubicBezTo>
                  <a:cubicBezTo>
                    <a:pt x="1302" y="971"/>
                    <a:pt x="1302" y="971"/>
                    <a:pt x="1302" y="971"/>
                  </a:cubicBezTo>
                  <a:cubicBezTo>
                    <a:pt x="1302" y="695"/>
                    <a:pt x="1302" y="695"/>
                    <a:pt x="1302" y="695"/>
                  </a:cubicBezTo>
                  <a:cubicBezTo>
                    <a:pt x="1838" y="1122"/>
                    <a:pt x="1838" y="1122"/>
                    <a:pt x="1838" y="1122"/>
                  </a:cubicBezTo>
                  <a:lnTo>
                    <a:pt x="1838" y="1358"/>
                  </a:lnTo>
                  <a:close/>
                  <a:moveTo>
                    <a:pt x="307" y="1120"/>
                  </a:moveTo>
                  <a:cubicBezTo>
                    <a:pt x="843" y="693"/>
                    <a:pt x="843" y="693"/>
                    <a:pt x="843" y="693"/>
                  </a:cubicBezTo>
                  <a:cubicBezTo>
                    <a:pt x="843" y="973"/>
                    <a:pt x="843" y="973"/>
                    <a:pt x="843" y="973"/>
                  </a:cubicBezTo>
                  <a:cubicBezTo>
                    <a:pt x="469" y="1236"/>
                    <a:pt x="469" y="1236"/>
                    <a:pt x="469" y="1236"/>
                  </a:cubicBezTo>
                  <a:cubicBezTo>
                    <a:pt x="843" y="1509"/>
                    <a:pt x="843" y="1509"/>
                    <a:pt x="843" y="1509"/>
                  </a:cubicBezTo>
                  <a:cubicBezTo>
                    <a:pt x="843" y="1787"/>
                    <a:pt x="843" y="1787"/>
                    <a:pt x="843" y="1787"/>
                  </a:cubicBezTo>
                  <a:cubicBezTo>
                    <a:pt x="307" y="1358"/>
                    <a:pt x="307" y="1358"/>
                    <a:pt x="307" y="1358"/>
                  </a:cubicBezTo>
                  <a:lnTo>
                    <a:pt x="307" y="1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4" tIns="25717" rIns="51434" bIns="25717"/>
            <a:lstStyle/>
            <a:p>
              <a:endParaRPr lang="zh-CN" altLang="en-US" sz="1013"/>
            </a:p>
          </p:txBody>
        </p:sp>
        <p:sp>
          <p:nvSpPr>
            <p:cNvPr id="6160" name="文本框 26"/>
            <p:cNvSpPr txBox="1">
              <a:spLocks noChangeArrowheads="1"/>
            </p:cNvSpPr>
            <p:nvPr/>
          </p:nvSpPr>
          <p:spPr bwMode="auto">
            <a:xfrm>
              <a:off x="7331035" y="2282385"/>
              <a:ext cx="769012" cy="339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1013" b="1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HTML5</a:t>
              </a:r>
            </a:p>
          </p:txBody>
        </p:sp>
        <p:sp>
          <p:nvSpPr>
            <p:cNvPr id="2" name="时速表"/>
            <p:cNvSpPr/>
            <p:nvPr/>
          </p:nvSpPr>
          <p:spPr bwMode="auto">
            <a:xfrm>
              <a:off x="3494180" y="1212013"/>
              <a:ext cx="485775" cy="485775"/>
            </a:xfrm>
            <a:custGeom>
              <a:avLst/>
              <a:gdLst>
                <a:gd name="T0" fmla="*/ 1331981 w 1360488"/>
                <a:gd name="T1" fmla="*/ 1355687 h 1360488"/>
                <a:gd name="T2" fmla="*/ 1321981 w 1360488"/>
                <a:gd name="T3" fmla="*/ 1617564 h 1360488"/>
                <a:gd name="T4" fmla="*/ 1573117 w 1360488"/>
                <a:gd name="T5" fmla="*/ 1481997 h 1360488"/>
                <a:gd name="T6" fmla="*/ 1648309 w 1360488"/>
                <a:gd name="T7" fmla="*/ 1238639 h 1360488"/>
                <a:gd name="T8" fmla="*/ 230764 w 1360488"/>
                <a:gd name="T9" fmla="*/ 1248270 h 1360488"/>
                <a:gd name="T10" fmla="*/ 365962 w 1360488"/>
                <a:gd name="T11" fmla="*/ 1519778 h 1360488"/>
                <a:gd name="T12" fmla="*/ 596355 w 1360488"/>
                <a:gd name="T13" fmla="*/ 1586821 h 1360488"/>
                <a:gd name="T14" fmla="*/ 550053 w 1360488"/>
                <a:gd name="T15" fmla="*/ 1323832 h 1360488"/>
                <a:gd name="T16" fmla="*/ 1585499 w 1360488"/>
                <a:gd name="T17" fmla="*/ 888376 h 1360488"/>
                <a:gd name="T18" fmla="*/ 1609093 w 1360488"/>
                <a:gd name="T19" fmla="*/ 1004865 h 1360488"/>
                <a:gd name="T20" fmla="*/ 1496367 w 1360488"/>
                <a:gd name="T21" fmla="*/ 959298 h 1360488"/>
                <a:gd name="T22" fmla="*/ 365406 w 1360488"/>
                <a:gd name="T23" fmla="*/ 890582 h 1360488"/>
                <a:gd name="T24" fmla="*/ 377228 w 1360488"/>
                <a:gd name="T25" fmla="*/ 1008539 h 1360488"/>
                <a:gd name="T26" fmla="*/ 271190 w 1360488"/>
                <a:gd name="T27" fmla="*/ 952317 h 1360488"/>
                <a:gd name="T28" fmla="*/ 784382 w 1360488"/>
                <a:gd name="T29" fmla="*/ 705906 h 1360488"/>
                <a:gd name="T30" fmla="*/ 1040079 w 1360488"/>
                <a:gd name="T31" fmla="*/ 916492 h 1360488"/>
                <a:gd name="T32" fmla="*/ 1086603 w 1360488"/>
                <a:gd name="T33" fmla="*/ 1045799 h 1360488"/>
                <a:gd name="T34" fmla="*/ 962290 w 1360488"/>
                <a:gd name="T35" fmla="*/ 1155524 h 1360488"/>
                <a:gd name="T36" fmla="*/ 835372 w 1360488"/>
                <a:gd name="T37" fmla="*/ 1090501 h 1360488"/>
                <a:gd name="T38" fmla="*/ 755351 w 1360488"/>
                <a:gd name="T39" fmla="*/ 830040 h 1360488"/>
                <a:gd name="T40" fmla="*/ 1548184 w 1360488"/>
                <a:gd name="T41" fmla="*/ 624500 h 1360488"/>
                <a:gd name="T42" fmla="*/ 1464817 w 1360488"/>
                <a:gd name="T43" fmla="*/ 711325 h 1360488"/>
                <a:gd name="T44" fmla="*/ 1437028 w 1360488"/>
                <a:gd name="T45" fmla="*/ 594572 h 1360488"/>
                <a:gd name="T46" fmla="*/ 486822 w 1360488"/>
                <a:gd name="T47" fmla="*/ 628195 h 1360488"/>
                <a:gd name="T48" fmla="*/ 400233 w 1360488"/>
                <a:gd name="T49" fmla="*/ 710216 h 1360488"/>
                <a:gd name="T50" fmla="*/ 380335 w 1360488"/>
                <a:gd name="T51" fmla="*/ 591247 h 1360488"/>
                <a:gd name="T52" fmla="*/ 1326684 w 1360488"/>
                <a:gd name="T53" fmla="*/ 416987 h 1360488"/>
                <a:gd name="T54" fmla="*/ 1225081 w 1360488"/>
                <a:gd name="T55" fmla="*/ 480165 h 1360488"/>
                <a:gd name="T56" fmla="*/ 1229144 w 1360488"/>
                <a:gd name="T57" fmla="*/ 360458 h 1360488"/>
                <a:gd name="T58" fmla="*/ 713542 w 1360488"/>
                <a:gd name="T59" fmla="*/ 419942 h 1360488"/>
                <a:gd name="T60" fmla="*/ 610371 w 1360488"/>
                <a:gd name="T61" fmla="*/ 479427 h 1360488"/>
                <a:gd name="T62" fmla="*/ 618109 w 1360488"/>
                <a:gd name="T63" fmla="*/ 359349 h 1360488"/>
                <a:gd name="T64" fmla="*/ 1019928 w 1360488"/>
                <a:gd name="T65" fmla="*/ 347046 h 1360488"/>
                <a:gd name="T66" fmla="*/ 909457 w 1360488"/>
                <a:gd name="T67" fmla="*/ 393611 h 1360488"/>
                <a:gd name="T68" fmla="*/ 932365 w 1360488"/>
                <a:gd name="T69" fmla="*/ 274195 h 1360488"/>
                <a:gd name="T70" fmla="*/ 580797 w 1360488"/>
                <a:gd name="T71" fmla="*/ 225578 h 1360488"/>
                <a:gd name="T72" fmla="*/ 264841 w 1360488"/>
                <a:gd name="T73" fmla="*/ 512642 h 1360488"/>
                <a:gd name="T74" fmla="*/ 136310 w 1360488"/>
                <a:gd name="T75" fmla="*/ 931572 h 1360488"/>
                <a:gd name="T76" fmla="*/ 222984 w 1360488"/>
                <a:gd name="T77" fmla="*/ 1179003 h 1360488"/>
                <a:gd name="T78" fmla="*/ 516347 w 1360488"/>
                <a:gd name="T79" fmla="*/ 1206043 h 1360488"/>
                <a:gd name="T80" fmla="*/ 680066 w 1360488"/>
                <a:gd name="T81" fmla="*/ 1510518 h 1360488"/>
                <a:gd name="T82" fmla="*/ 756371 w 1360488"/>
                <a:gd name="T83" fmla="*/ 1744615 h 1360488"/>
                <a:gd name="T84" fmla="*/ 1230490 w 1360488"/>
                <a:gd name="T85" fmla="*/ 1719427 h 1360488"/>
                <a:gd name="T86" fmla="*/ 1228639 w 1360488"/>
                <a:gd name="T87" fmla="*/ 1445326 h 1360488"/>
                <a:gd name="T88" fmla="*/ 1447548 w 1360488"/>
                <a:gd name="T89" fmla="*/ 1177522 h 1360488"/>
                <a:gd name="T90" fmla="*/ 1720538 w 1360488"/>
                <a:gd name="T91" fmla="*/ 1196043 h 1360488"/>
                <a:gd name="T92" fmla="*/ 1762024 w 1360488"/>
                <a:gd name="T93" fmla="*/ 848601 h 1360488"/>
                <a:gd name="T94" fmla="*/ 1594599 w 1360488"/>
                <a:gd name="T95" fmla="*/ 448933 h 1360488"/>
                <a:gd name="T96" fmla="*/ 1251604 w 1360488"/>
                <a:gd name="T97" fmla="*/ 192981 h 1360488"/>
                <a:gd name="T98" fmla="*/ 1073808 w 1360488"/>
                <a:gd name="T99" fmla="*/ 7778 h 1360488"/>
                <a:gd name="T100" fmla="*/ 1540521 w 1360488"/>
                <a:gd name="T101" fmla="*/ 202983 h 1360488"/>
                <a:gd name="T102" fmla="*/ 1838698 w 1360488"/>
                <a:gd name="T103" fmla="*/ 603393 h 1360488"/>
                <a:gd name="T104" fmla="*/ 1891666 w 1360488"/>
                <a:gd name="T105" fmla="*/ 1108997 h 1360488"/>
                <a:gd name="T106" fmla="*/ 1732390 w 1360488"/>
                <a:gd name="T107" fmla="*/ 1497553 h 1360488"/>
                <a:gd name="T108" fmla="*/ 1483848 w 1360488"/>
                <a:gd name="T109" fmla="*/ 1742392 h 1360488"/>
                <a:gd name="T110" fmla="*/ 1042695 w 1360488"/>
                <a:gd name="T111" fmla="*/ 1900925 h 1360488"/>
                <a:gd name="T112" fmla="*/ 690067 w 1360488"/>
                <a:gd name="T113" fmla="*/ 1868331 h 1360488"/>
                <a:gd name="T114" fmla="*/ 297066 w 1360488"/>
                <a:gd name="T115" fmla="*/ 1642382 h 1360488"/>
                <a:gd name="T116" fmla="*/ 90008 w 1360488"/>
                <a:gd name="T117" fmla="*/ 1354577 h 1360488"/>
                <a:gd name="T118" fmla="*/ 2593 w 1360488"/>
                <a:gd name="T119" fmla="*/ 879345 h 1360488"/>
                <a:gd name="T120" fmla="*/ 175572 w 1360488"/>
                <a:gd name="T121" fmla="*/ 401150 h 1360488"/>
                <a:gd name="T122" fmla="*/ 560425 w 1360488"/>
                <a:gd name="T123" fmla="*/ 84083 h 13604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60488" h="1360488">
                  <a:moveTo>
                    <a:pt x="1117648" y="874543"/>
                  </a:moveTo>
                  <a:lnTo>
                    <a:pt x="1107331" y="874807"/>
                  </a:lnTo>
                  <a:lnTo>
                    <a:pt x="1097808" y="875601"/>
                  </a:lnTo>
                  <a:lnTo>
                    <a:pt x="1087756" y="877188"/>
                  </a:lnTo>
                  <a:lnTo>
                    <a:pt x="1078497" y="878775"/>
                  </a:lnTo>
                  <a:lnTo>
                    <a:pt x="1068974" y="880892"/>
                  </a:lnTo>
                  <a:lnTo>
                    <a:pt x="1059715" y="883537"/>
                  </a:lnTo>
                  <a:lnTo>
                    <a:pt x="1050721" y="886447"/>
                  </a:lnTo>
                  <a:lnTo>
                    <a:pt x="1041992" y="889886"/>
                  </a:lnTo>
                  <a:lnTo>
                    <a:pt x="1033262" y="893854"/>
                  </a:lnTo>
                  <a:lnTo>
                    <a:pt x="1025062" y="898351"/>
                  </a:lnTo>
                  <a:lnTo>
                    <a:pt x="1016861" y="902848"/>
                  </a:lnTo>
                  <a:lnTo>
                    <a:pt x="1008925" y="907874"/>
                  </a:lnTo>
                  <a:lnTo>
                    <a:pt x="1001518" y="913429"/>
                  </a:lnTo>
                  <a:lnTo>
                    <a:pt x="993847" y="919249"/>
                  </a:lnTo>
                  <a:lnTo>
                    <a:pt x="986969" y="925333"/>
                  </a:lnTo>
                  <a:lnTo>
                    <a:pt x="980356" y="931682"/>
                  </a:lnTo>
                  <a:lnTo>
                    <a:pt x="973742" y="938560"/>
                  </a:lnTo>
                  <a:lnTo>
                    <a:pt x="967658" y="945437"/>
                  </a:lnTo>
                  <a:lnTo>
                    <a:pt x="961839" y="952844"/>
                  </a:lnTo>
                  <a:lnTo>
                    <a:pt x="956283" y="960516"/>
                  </a:lnTo>
                  <a:lnTo>
                    <a:pt x="951257" y="968187"/>
                  </a:lnTo>
                  <a:lnTo>
                    <a:pt x="946760" y="976388"/>
                  </a:lnTo>
                  <a:lnTo>
                    <a:pt x="942528" y="984853"/>
                  </a:lnTo>
                  <a:lnTo>
                    <a:pt x="938295" y="993582"/>
                  </a:lnTo>
                  <a:lnTo>
                    <a:pt x="934856" y="1002312"/>
                  </a:lnTo>
                  <a:lnTo>
                    <a:pt x="931946" y="1011306"/>
                  </a:lnTo>
                  <a:lnTo>
                    <a:pt x="929301" y="1020565"/>
                  </a:lnTo>
                  <a:lnTo>
                    <a:pt x="927185" y="1030088"/>
                  </a:lnTo>
                  <a:lnTo>
                    <a:pt x="925598" y="1039346"/>
                  </a:lnTo>
                  <a:lnTo>
                    <a:pt x="924275" y="1049399"/>
                  </a:lnTo>
                  <a:lnTo>
                    <a:pt x="923481" y="1058922"/>
                  </a:lnTo>
                  <a:lnTo>
                    <a:pt x="923217" y="1069238"/>
                  </a:lnTo>
                  <a:lnTo>
                    <a:pt x="923481" y="1077439"/>
                  </a:lnTo>
                  <a:lnTo>
                    <a:pt x="924010" y="1085904"/>
                  </a:lnTo>
                  <a:lnTo>
                    <a:pt x="924804" y="1094104"/>
                  </a:lnTo>
                  <a:lnTo>
                    <a:pt x="926127" y="1102305"/>
                  </a:lnTo>
                  <a:lnTo>
                    <a:pt x="927714" y="1110241"/>
                  </a:lnTo>
                  <a:lnTo>
                    <a:pt x="929566" y="1117912"/>
                  </a:lnTo>
                  <a:lnTo>
                    <a:pt x="931946" y="1125848"/>
                  </a:lnTo>
                  <a:lnTo>
                    <a:pt x="934327" y="1133255"/>
                  </a:lnTo>
                  <a:lnTo>
                    <a:pt x="937237" y="1140927"/>
                  </a:lnTo>
                  <a:lnTo>
                    <a:pt x="940411" y="1148069"/>
                  </a:lnTo>
                  <a:lnTo>
                    <a:pt x="944115" y="1155211"/>
                  </a:lnTo>
                  <a:lnTo>
                    <a:pt x="947818" y="1162354"/>
                  </a:lnTo>
                  <a:lnTo>
                    <a:pt x="951786" y="1168967"/>
                  </a:lnTo>
                  <a:lnTo>
                    <a:pt x="956019" y="1175845"/>
                  </a:lnTo>
                  <a:lnTo>
                    <a:pt x="960780" y="1182194"/>
                  </a:lnTo>
                  <a:lnTo>
                    <a:pt x="965277" y="1188278"/>
                  </a:lnTo>
                  <a:lnTo>
                    <a:pt x="975859" y="1182458"/>
                  </a:lnTo>
                  <a:lnTo>
                    <a:pt x="986175" y="1176109"/>
                  </a:lnTo>
                  <a:lnTo>
                    <a:pt x="996492" y="1169496"/>
                  </a:lnTo>
                  <a:lnTo>
                    <a:pt x="1006544" y="1162883"/>
                  </a:lnTo>
                  <a:lnTo>
                    <a:pt x="1016332" y="1156269"/>
                  </a:lnTo>
                  <a:lnTo>
                    <a:pt x="1026384" y="1148863"/>
                  </a:lnTo>
                  <a:lnTo>
                    <a:pt x="1036172" y="1141720"/>
                  </a:lnTo>
                  <a:lnTo>
                    <a:pt x="1045431" y="1134049"/>
                  </a:lnTo>
                  <a:lnTo>
                    <a:pt x="1054954" y="1126377"/>
                  </a:lnTo>
                  <a:lnTo>
                    <a:pt x="1063948" y="1118441"/>
                  </a:lnTo>
                  <a:lnTo>
                    <a:pt x="1073206" y="1110505"/>
                  </a:lnTo>
                  <a:lnTo>
                    <a:pt x="1081936" y="1102305"/>
                  </a:lnTo>
                  <a:lnTo>
                    <a:pt x="1090401" y="1093840"/>
                  </a:lnTo>
                  <a:lnTo>
                    <a:pt x="1099131" y="1085375"/>
                  </a:lnTo>
                  <a:lnTo>
                    <a:pt x="1107331" y="1076381"/>
                  </a:lnTo>
                  <a:lnTo>
                    <a:pt x="1115532" y="1067651"/>
                  </a:lnTo>
                  <a:lnTo>
                    <a:pt x="1123468" y="1058393"/>
                  </a:lnTo>
                  <a:lnTo>
                    <a:pt x="1131403" y="1049134"/>
                  </a:lnTo>
                  <a:lnTo>
                    <a:pt x="1138810" y="1039611"/>
                  </a:lnTo>
                  <a:lnTo>
                    <a:pt x="1145953" y="1030352"/>
                  </a:lnTo>
                  <a:lnTo>
                    <a:pt x="1153360" y="1020300"/>
                  </a:lnTo>
                  <a:lnTo>
                    <a:pt x="1160237" y="1010512"/>
                  </a:lnTo>
                  <a:lnTo>
                    <a:pt x="1167115" y="1000460"/>
                  </a:lnTo>
                  <a:lnTo>
                    <a:pt x="1173729" y="990408"/>
                  </a:lnTo>
                  <a:lnTo>
                    <a:pt x="1180077" y="979827"/>
                  </a:lnTo>
                  <a:lnTo>
                    <a:pt x="1186426" y="969510"/>
                  </a:lnTo>
                  <a:lnTo>
                    <a:pt x="1192246" y="958929"/>
                  </a:lnTo>
                  <a:lnTo>
                    <a:pt x="1197801" y="948083"/>
                  </a:lnTo>
                  <a:lnTo>
                    <a:pt x="1203356" y="937237"/>
                  </a:lnTo>
                  <a:lnTo>
                    <a:pt x="1208647" y="926127"/>
                  </a:lnTo>
                  <a:lnTo>
                    <a:pt x="1213673" y="915281"/>
                  </a:lnTo>
                  <a:lnTo>
                    <a:pt x="1218435" y="903906"/>
                  </a:lnTo>
                  <a:lnTo>
                    <a:pt x="1212879" y="900467"/>
                  </a:lnTo>
                  <a:lnTo>
                    <a:pt x="1207324" y="897557"/>
                  </a:lnTo>
                  <a:lnTo>
                    <a:pt x="1201504" y="894383"/>
                  </a:lnTo>
                  <a:lnTo>
                    <a:pt x="1195420" y="891473"/>
                  </a:lnTo>
                  <a:lnTo>
                    <a:pt x="1189601" y="889092"/>
                  </a:lnTo>
                  <a:lnTo>
                    <a:pt x="1183252" y="886711"/>
                  </a:lnTo>
                  <a:lnTo>
                    <a:pt x="1177168" y="884595"/>
                  </a:lnTo>
                  <a:lnTo>
                    <a:pt x="1171083" y="882479"/>
                  </a:lnTo>
                  <a:lnTo>
                    <a:pt x="1164470" y="880892"/>
                  </a:lnTo>
                  <a:lnTo>
                    <a:pt x="1158121" y="879304"/>
                  </a:lnTo>
                  <a:lnTo>
                    <a:pt x="1151508" y="877982"/>
                  </a:lnTo>
                  <a:lnTo>
                    <a:pt x="1144630" y="876924"/>
                  </a:lnTo>
                  <a:lnTo>
                    <a:pt x="1138017" y="875601"/>
                  </a:lnTo>
                  <a:lnTo>
                    <a:pt x="1131403" y="875072"/>
                  </a:lnTo>
                  <a:lnTo>
                    <a:pt x="1124261" y="874807"/>
                  </a:lnTo>
                  <a:lnTo>
                    <a:pt x="1117648" y="874543"/>
                  </a:lnTo>
                  <a:close/>
                  <a:moveTo>
                    <a:pt x="242841" y="874543"/>
                  </a:moveTo>
                  <a:lnTo>
                    <a:pt x="235963" y="874807"/>
                  </a:lnTo>
                  <a:lnTo>
                    <a:pt x="229349" y="875072"/>
                  </a:lnTo>
                  <a:lnTo>
                    <a:pt x="222207" y="875601"/>
                  </a:lnTo>
                  <a:lnTo>
                    <a:pt x="215594" y="876924"/>
                  </a:lnTo>
                  <a:lnTo>
                    <a:pt x="208981" y="877982"/>
                  </a:lnTo>
                  <a:lnTo>
                    <a:pt x="202367" y="879304"/>
                  </a:lnTo>
                  <a:lnTo>
                    <a:pt x="196018" y="880892"/>
                  </a:lnTo>
                  <a:lnTo>
                    <a:pt x="189405" y="882479"/>
                  </a:lnTo>
                  <a:lnTo>
                    <a:pt x="183321" y="884595"/>
                  </a:lnTo>
                  <a:lnTo>
                    <a:pt x="177237" y="886711"/>
                  </a:lnTo>
                  <a:lnTo>
                    <a:pt x="170888" y="889092"/>
                  </a:lnTo>
                  <a:lnTo>
                    <a:pt x="164804" y="891473"/>
                  </a:lnTo>
                  <a:lnTo>
                    <a:pt x="158984" y="894383"/>
                  </a:lnTo>
                  <a:lnTo>
                    <a:pt x="153429" y="897557"/>
                  </a:lnTo>
                  <a:lnTo>
                    <a:pt x="147344" y="900467"/>
                  </a:lnTo>
                  <a:lnTo>
                    <a:pt x="141789" y="903906"/>
                  </a:lnTo>
                  <a:lnTo>
                    <a:pt x="146551" y="915281"/>
                  </a:lnTo>
                  <a:lnTo>
                    <a:pt x="151577" y="926127"/>
                  </a:lnTo>
                  <a:lnTo>
                    <a:pt x="157132" y="937237"/>
                  </a:lnTo>
                  <a:lnTo>
                    <a:pt x="162687" y="948083"/>
                  </a:lnTo>
                  <a:lnTo>
                    <a:pt x="168242" y="958929"/>
                  </a:lnTo>
                  <a:lnTo>
                    <a:pt x="174327" y="969510"/>
                  </a:lnTo>
                  <a:lnTo>
                    <a:pt x="180411" y="979827"/>
                  </a:lnTo>
                  <a:lnTo>
                    <a:pt x="186760" y="990408"/>
                  </a:lnTo>
                  <a:lnTo>
                    <a:pt x="193373" y="1000460"/>
                  </a:lnTo>
                  <a:lnTo>
                    <a:pt x="200251" y="1010512"/>
                  </a:lnTo>
                  <a:lnTo>
                    <a:pt x="207129" y="1020300"/>
                  </a:lnTo>
                  <a:lnTo>
                    <a:pt x="214271" y="1030088"/>
                  </a:lnTo>
                  <a:lnTo>
                    <a:pt x="221678" y="1039611"/>
                  </a:lnTo>
                  <a:lnTo>
                    <a:pt x="229349" y="1049134"/>
                  </a:lnTo>
                  <a:lnTo>
                    <a:pt x="237021" y="1058393"/>
                  </a:lnTo>
                  <a:lnTo>
                    <a:pt x="244957" y="1067651"/>
                  </a:lnTo>
                  <a:lnTo>
                    <a:pt x="253157" y="1076381"/>
                  </a:lnTo>
                  <a:lnTo>
                    <a:pt x="261358" y="1085375"/>
                  </a:lnTo>
                  <a:lnTo>
                    <a:pt x="270087" y="1093840"/>
                  </a:lnTo>
                  <a:lnTo>
                    <a:pt x="278552" y="1102305"/>
                  </a:lnTo>
                  <a:lnTo>
                    <a:pt x="287547" y="1110505"/>
                  </a:lnTo>
                  <a:lnTo>
                    <a:pt x="296276" y="1118441"/>
                  </a:lnTo>
                  <a:lnTo>
                    <a:pt x="305799" y="1126377"/>
                  </a:lnTo>
                  <a:lnTo>
                    <a:pt x="314793" y="1134049"/>
                  </a:lnTo>
                  <a:lnTo>
                    <a:pt x="324581" y="1141720"/>
                  </a:lnTo>
                  <a:lnTo>
                    <a:pt x="334104" y="1148863"/>
                  </a:lnTo>
                  <a:lnTo>
                    <a:pt x="343892" y="1155740"/>
                  </a:lnTo>
                  <a:lnTo>
                    <a:pt x="353679" y="1162883"/>
                  </a:lnTo>
                  <a:lnTo>
                    <a:pt x="363996" y="1169496"/>
                  </a:lnTo>
                  <a:lnTo>
                    <a:pt x="374048" y="1176109"/>
                  </a:lnTo>
                  <a:lnTo>
                    <a:pt x="384630" y="1182458"/>
                  </a:lnTo>
                  <a:lnTo>
                    <a:pt x="394946" y="1188278"/>
                  </a:lnTo>
                  <a:lnTo>
                    <a:pt x="399973" y="1182194"/>
                  </a:lnTo>
                  <a:lnTo>
                    <a:pt x="404470" y="1175845"/>
                  </a:lnTo>
                  <a:lnTo>
                    <a:pt x="408702" y="1168967"/>
                  </a:lnTo>
                  <a:lnTo>
                    <a:pt x="412670" y="1162354"/>
                  </a:lnTo>
                  <a:lnTo>
                    <a:pt x="416638" y="1154947"/>
                  </a:lnTo>
                  <a:lnTo>
                    <a:pt x="420077" y="1148069"/>
                  </a:lnTo>
                  <a:lnTo>
                    <a:pt x="422987" y="1140927"/>
                  </a:lnTo>
                  <a:lnTo>
                    <a:pt x="425897" y="1133255"/>
                  </a:lnTo>
                  <a:lnTo>
                    <a:pt x="428542" y="1125848"/>
                  </a:lnTo>
                  <a:lnTo>
                    <a:pt x="430658" y="1117912"/>
                  </a:lnTo>
                  <a:lnTo>
                    <a:pt x="432510" y="1109976"/>
                  </a:lnTo>
                  <a:lnTo>
                    <a:pt x="434097" y="1102305"/>
                  </a:lnTo>
                  <a:lnTo>
                    <a:pt x="435684" y="1094104"/>
                  </a:lnTo>
                  <a:lnTo>
                    <a:pt x="436743" y="1085904"/>
                  </a:lnTo>
                  <a:lnTo>
                    <a:pt x="437272" y="1077439"/>
                  </a:lnTo>
                  <a:lnTo>
                    <a:pt x="437272" y="1069238"/>
                  </a:lnTo>
                  <a:lnTo>
                    <a:pt x="437007" y="1058922"/>
                  </a:lnTo>
                  <a:lnTo>
                    <a:pt x="436478" y="1049399"/>
                  </a:lnTo>
                  <a:lnTo>
                    <a:pt x="435155" y="1039346"/>
                  </a:lnTo>
                  <a:lnTo>
                    <a:pt x="433304" y="1030088"/>
                  </a:lnTo>
                  <a:lnTo>
                    <a:pt x="431187" y="1020565"/>
                  </a:lnTo>
                  <a:lnTo>
                    <a:pt x="428542" y="1011306"/>
                  </a:lnTo>
                  <a:lnTo>
                    <a:pt x="425368" y="1002312"/>
                  </a:lnTo>
                  <a:lnTo>
                    <a:pt x="421929" y="993582"/>
                  </a:lnTo>
                  <a:lnTo>
                    <a:pt x="418225" y="984853"/>
                  </a:lnTo>
                  <a:lnTo>
                    <a:pt x="413728" y="976388"/>
                  </a:lnTo>
                  <a:lnTo>
                    <a:pt x="408967" y="968187"/>
                  </a:lnTo>
                  <a:lnTo>
                    <a:pt x="403941" y="960516"/>
                  </a:lnTo>
                  <a:lnTo>
                    <a:pt x="398650" y="952844"/>
                  </a:lnTo>
                  <a:lnTo>
                    <a:pt x="392830" y="945437"/>
                  </a:lnTo>
                  <a:lnTo>
                    <a:pt x="386746" y="938560"/>
                  </a:lnTo>
                  <a:lnTo>
                    <a:pt x="380397" y="931682"/>
                  </a:lnTo>
                  <a:lnTo>
                    <a:pt x="373519" y="925333"/>
                  </a:lnTo>
                  <a:lnTo>
                    <a:pt x="366642" y="919249"/>
                  </a:lnTo>
                  <a:lnTo>
                    <a:pt x="358970" y="913429"/>
                  </a:lnTo>
                  <a:lnTo>
                    <a:pt x="351563" y="907874"/>
                  </a:lnTo>
                  <a:lnTo>
                    <a:pt x="343627" y="902848"/>
                  </a:lnTo>
                  <a:lnTo>
                    <a:pt x="335427" y="898351"/>
                  </a:lnTo>
                  <a:lnTo>
                    <a:pt x="327226" y="893854"/>
                  </a:lnTo>
                  <a:lnTo>
                    <a:pt x="318497" y="889886"/>
                  </a:lnTo>
                  <a:lnTo>
                    <a:pt x="309767" y="886447"/>
                  </a:lnTo>
                  <a:lnTo>
                    <a:pt x="300509" y="883537"/>
                  </a:lnTo>
                  <a:lnTo>
                    <a:pt x="291514" y="880892"/>
                  </a:lnTo>
                  <a:lnTo>
                    <a:pt x="281991" y="878775"/>
                  </a:lnTo>
                  <a:lnTo>
                    <a:pt x="272468" y="877188"/>
                  </a:lnTo>
                  <a:lnTo>
                    <a:pt x="262680" y="875601"/>
                  </a:lnTo>
                  <a:lnTo>
                    <a:pt x="252893" y="874807"/>
                  </a:lnTo>
                  <a:lnTo>
                    <a:pt x="242841" y="874543"/>
                  </a:lnTo>
                  <a:close/>
                  <a:moveTo>
                    <a:pt x="1117868" y="631825"/>
                  </a:moveTo>
                  <a:lnTo>
                    <a:pt x="1122682" y="632088"/>
                  </a:lnTo>
                  <a:lnTo>
                    <a:pt x="1127497" y="632875"/>
                  </a:lnTo>
                  <a:lnTo>
                    <a:pt x="1132311" y="634449"/>
                  </a:lnTo>
                  <a:lnTo>
                    <a:pt x="1136858" y="636024"/>
                  </a:lnTo>
                  <a:lnTo>
                    <a:pt x="1141137" y="637861"/>
                  </a:lnTo>
                  <a:lnTo>
                    <a:pt x="1145149" y="640485"/>
                  </a:lnTo>
                  <a:lnTo>
                    <a:pt x="1149161" y="643110"/>
                  </a:lnTo>
                  <a:lnTo>
                    <a:pt x="1152638" y="646259"/>
                  </a:lnTo>
                  <a:lnTo>
                    <a:pt x="1155580" y="649671"/>
                  </a:lnTo>
                  <a:lnTo>
                    <a:pt x="1158522" y="653607"/>
                  </a:lnTo>
                  <a:lnTo>
                    <a:pt x="1160929" y="657281"/>
                  </a:lnTo>
                  <a:lnTo>
                    <a:pt x="1162801" y="661480"/>
                  </a:lnTo>
                  <a:lnTo>
                    <a:pt x="1164406" y="665941"/>
                  </a:lnTo>
                  <a:lnTo>
                    <a:pt x="1165743" y="670665"/>
                  </a:lnTo>
                  <a:lnTo>
                    <a:pt x="1166546" y="675389"/>
                  </a:lnTo>
                  <a:lnTo>
                    <a:pt x="1166813" y="680375"/>
                  </a:lnTo>
                  <a:lnTo>
                    <a:pt x="1166546" y="685099"/>
                  </a:lnTo>
                  <a:lnTo>
                    <a:pt x="1165743" y="690085"/>
                  </a:lnTo>
                  <a:lnTo>
                    <a:pt x="1164674" y="694809"/>
                  </a:lnTo>
                  <a:lnTo>
                    <a:pt x="1162801" y="699008"/>
                  </a:lnTo>
                  <a:lnTo>
                    <a:pt x="1160929" y="703207"/>
                  </a:lnTo>
                  <a:lnTo>
                    <a:pt x="1158522" y="707144"/>
                  </a:lnTo>
                  <a:lnTo>
                    <a:pt x="1155580" y="711080"/>
                  </a:lnTo>
                  <a:lnTo>
                    <a:pt x="1152638" y="714492"/>
                  </a:lnTo>
                  <a:lnTo>
                    <a:pt x="1149161" y="717641"/>
                  </a:lnTo>
                  <a:lnTo>
                    <a:pt x="1145149" y="720265"/>
                  </a:lnTo>
                  <a:lnTo>
                    <a:pt x="1141137" y="722627"/>
                  </a:lnTo>
                  <a:lnTo>
                    <a:pt x="1136858" y="724727"/>
                  </a:lnTo>
                  <a:lnTo>
                    <a:pt x="1132311" y="726564"/>
                  </a:lnTo>
                  <a:lnTo>
                    <a:pt x="1127497" y="727613"/>
                  </a:lnTo>
                  <a:lnTo>
                    <a:pt x="1122682" y="728401"/>
                  </a:lnTo>
                  <a:lnTo>
                    <a:pt x="1117868" y="728663"/>
                  </a:lnTo>
                  <a:lnTo>
                    <a:pt x="1112786" y="728401"/>
                  </a:lnTo>
                  <a:lnTo>
                    <a:pt x="1107705" y="727613"/>
                  </a:lnTo>
                  <a:lnTo>
                    <a:pt x="1103158" y="726564"/>
                  </a:lnTo>
                  <a:lnTo>
                    <a:pt x="1098611" y="724727"/>
                  </a:lnTo>
                  <a:lnTo>
                    <a:pt x="1094332" y="722627"/>
                  </a:lnTo>
                  <a:lnTo>
                    <a:pt x="1090052" y="720265"/>
                  </a:lnTo>
                  <a:lnTo>
                    <a:pt x="1086308" y="717641"/>
                  </a:lnTo>
                  <a:lnTo>
                    <a:pt x="1082831" y="714492"/>
                  </a:lnTo>
                  <a:lnTo>
                    <a:pt x="1079889" y="711080"/>
                  </a:lnTo>
                  <a:lnTo>
                    <a:pt x="1076947" y="707144"/>
                  </a:lnTo>
                  <a:lnTo>
                    <a:pt x="1074540" y="703207"/>
                  </a:lnTo>
                  <a:lnTo>
                    <a:pt x="1072668" y="699008"/>
                  </a:lnTo>
                  <a:lnTo>
                    <a:pt x="1070795" y="694809"/>
                  </a:lnTo>
                  <a:lnTo>
                    <a:pt x="1069458" y="690085"/>
                  </a:lnTo>
                  <a:lnTo>
                    <a:pt x="1068656" y="685099"/>
                  </a:lnTo>
                  <a:lnTo>
                    <a:pt x="1068388" y="680375"/>
                  </a:lnTo>
                  <a:lnTo>
                    <a:pt x="1068656" y="675389"/>
                  </a:lnTo>
                  <a:lnTo>
                    <a:pt x="1069458" y="670665"/>
                  </a:lnTo>
                  <a:lnTo>
                    <a:pt x="1070795" y="665941"/>
                  </a:lnTo>
                  <a:lnTo>
                    <a:pt x="1072668" y="661480"/>
                  </a:lnTo>
                  <a:lnTo>
                    <a:pt x="1074540" y="657281"/>
                  </a:lnTo>
                  <a:lnTo>
                    <a:pt x="1076947" y="653607"/>
                  </a:lnTo>
                  <a:lnTo>
                    <a:pt x="1079889" y="649671"/>
                  </a:lnTo>
                  <a:lnTo>
                    <a:pt x="1082831" y="646259"/>
                  </a:lnTo>
                  <a:lnTo>
                    <a:pt x="1086308" y="643110"/>
                  </a:lnTo>
                  <a:lnTo>
                    <a:pt x="1090052" y="640485"/>
                  </a:lnTo>
                  <a:lnTo>
                    <a:pt x="1094332" y="637861"/>
                  </a:lnTo>
                  <a:lnTo>
                    <a:pt x="1098611" y="636024"/>
                  </a:lnTo>
                  <a:lnTo>
                    <a:pt x="1103158" y="634449"/>
                  </a:lnTo>
                  <a:lnTo>
                    <a:pt x="1107705" y="632875"/>
                  </a:lnTo>
                  <a:lnTo>
                    <a:pt x="1112786" y="632088"/>
                  </a:lnTo>
                  <a:lnTo>
                    <a:pt x="1117868" y="631825"/>
                  </a:lnTo>
                  <a:close/>
                  <a:moveTo>
                    <a:pt x="241962" y="631825"/>
                  </a:moveTo>
                  <a:lnTo>
                    <a:pt x="247240" y="632088"/>
                  </a:lnTo>
                  <a:lnTo>
                    <a:pt x="251989" y="632875"/>
                  </a:lnTo>
                  <a:lnTo>
                    <a:pt x="256475" y="634449"/>
                  </a:lnTo>
                  <a:lnTo>
                    <a:pt x="260961" y="636024"/>
                  </a:lnTo>
                  <a:lnTo>
                    <a:pt x="265446" y="637861"/>
                  </a:lnTo>
                  <a:lnTo>
                    <a:pt x="269404" y="640485"/>
                  </a:lnTo>
                  <a:lnTo>
                    <a:pt x="273098" y="643110"/>
                  </a:lnTo>
                  <a:lnTo>
                    <a:pt x="276265" y="646259"/>
                  </a:lnTo>
                  <a:lnTo>
                    <a:pt x="279431" y="649671"/>
                  </a:lnTo>
                  <a:lnTo>
                    <a:pt x="282333" y="653345"/>
                  </a:lnTo>
                  <a:lnTo>
                    <a:pt x="284972" y="657281"/>
                  </a:lnTo>
                  <a:lnTo>
                    <a:pt x="286819" y="661480"/>
                  </a:lnTo>
                  <a:lnTo>
                    <a:pt x="288402" y="665941"/>
                  </a:lnTo>
                  <a:lnTo>
                    <a:pt x="289722" y="670665"/>
                  </a:lnTo>
                  <a:lnTo>
                    <a:pt x="290513" y="675389"/>
                  </a:lnTo>
                  <a:lnTo>
                    <a:pt x="290513" y="680375"/>
                  </a:lnTo>
                  <a:lnTo>
                    <a:pt x="290249" y="685099"/>
                  </a:lnTo>
                  <a:lnTo>
                    <a:pt x="289722" y="690085"/>
                  </a:lnTo>
                  <a:lnTo>
                    <a:pt x="288402" y="694547"/>
                  </a:lnTo>
                  <a:lnTo>
                    <a:pt x="286819" y="699008"/>
                  </a:lnTo>
                  <a:lnTo>
                    <a:pt x="284972" y="703207"/>
                  </a:lnTo>
                  <a:lnTo>
                    <a:pt x="282070" y="707144"/>
                  </a:lnTo>
                  <a:lnTo>
                    <a:pt x="279431" y="711080"/>
                  </a:lnTo>
                  <a:lnTo>
                    <a:pt x="276265" y="714492"/>
                  </a:lnTo>
                  <a:lnTo>
                    <a:pt x="272834" y="717378"/>
                  </a:lnTo>
                  <a:lnTo>
                    <a:pt x="269404" y="720265"/>
                  </a:lnTo>
                  <a:lnTo>
                    <a:pt x="265446" y="722627"/>
                  </a:lnTo>
                  <a:lnTo>
                    <a:pt x="260961" y="724464"/>
                  </a:lnTo>
                  <a:lnTo>
                    <a:pt x="256475" y="726301"/>
                  </a:lnTo>
                  <a:lnTo>
                    <a:pt x="251989" y="727613"/>
                  </a:lnTo>
                  <a:lnTo>
                    <a:pt x="247240" y="728401"/>
                  </a:lnTo>
                  <a:lnTo>
                    <a:pt x="241962" y="728663"/>
                  </a:lnTo>
                  <a:lnTo>
                    <a:pt x="237213" y="728401"/>
                  </a:lnTo>
                  <a:lnTo>
                    <a:pt x="232463" y="727613"/>
                  </a:lnTo>
                  <a:lnTo>
                    <a:pt x="227714" y="726301"/>
                  </a:lnTo>
                  <a:lnTo>
                    <a:pt x="223228" y="724464"/>
                  </a:lnTo>
                  <a:lnTo>
                    <a:pt x="219006" y="722627"/>
                  </a:lnTo>
                  <a:lnTo>
                    <a:pt x="215048" y="720265"/>
                  </a:lnTo>
                  <a:lnTo>
                    <a:pt x="211354" y="717378"/>
                  </a:lnTo>
                  <a:lnTo>
                    <a:pt x="207660" y="714492"/>
                  </a:lnTo>
                  <a:lnTo>
                    <a:pt x="204494" y="711080"/>
                  </a:lnTo>
                  <a:lnTo>
                    <a:pt x="201855" y="707144"/>
                  </a:lnTo>
                  <a:lnTo>
                    <a:pt x="199480" y="703207"/>
                  </a:lnTo>
                  <a:lnTo>
                    <a:pt x="197369" y="699008"/>
                  </a:lnTo>
                  <a:lnTo>
                    <a:pt x="195786" y="694547"/>
                  </a:lnTo>
                  <a:lnTo>
                    <a:pt x="194731" y="690085"/>
                  </a:lnTo>
                  <a:lnTo>
                    <a:pt x="193939" y="685099"/>
                  </a:lnTo>
                  <a:lnTo>
                    <a:pt x="193675" y="680113"/>
                  </a:lnTo>
                  <a:lnTo>
                    <a:pt x="193939" y="675389"/>
                  </a:lnTo>
                  <a:lnTo>
                    <a:pt x="194731" y="670665"/>
                  </a:lnTo>
                  <a:lnTo>
                    <a:pt x="195786" y="665941"/>
                  </a:lnTo>
                  <a:lnTo>
                    <a:pt x="197369" y="661480"/>
                  </a:lnTo>
                  <a:lnTo>
                    <a:pt x="199480" y="657281"/>
                  </a:lnTo>
                  <a:lnTo>
                    <a:pt x="201855" y="653345"/>
                  </a:lnTo>
                  <a:lnTo>
                    <a:pt x="204758" y="649408"/>
                  </a:lnTo>
                  <a:lnTo>
                    <a:pt x="207660" y="645997"/>
                  </a:lnTo>
                  <a:lnTo>
                    <a:pt x="211354" y="643110"/>
                  </a:lnTo>
                  <a:lnTo>
                    <a:pt x="215048" y="640223"/>
                  </a:lnTo>
                  <a:lnTo>
                    <a:pt x="219006" y="637861"/>
                  </a:lnTo>
                  <a:lnTo>
                    <a:pt x="223228" y="636024"/>
                  </a:lnTo>
                  <a:lnTo>
                    <a:pt x="227714" y="634449"/>
                  </a:lnTo>
                  <a:lnTo>
                    <a:pt x="232463" y="632875"/>
                  </a:lnTo>
                  <a:lnTo>
                    <a:pt x="237213" y="632088"/>
                  </a:lnTo>
                  <a:lnTo>
                    <a:pt x="241962" y="631825"/>
                  </a:lnTo>
                  <a:close/>
                  <a:moveTo>
                    <a:pt x="490538" y="446088"/>
                  </a:moveTo>
                  <a:lnTo>
                    <a:pt x="495854" y="450574"/>
                  </a:lnTo>
                  <a:lnTo>
                    <a:pt x="510474" y="462183"/>
                  </a:lnTo>
                  <a:lnTo>
                    <a:pt x="532536" y="480388"/>
                  </a:lnTo>
                  <a:lnTo>
                    <a:pt x="545560" y="491734"/>
                  </a:lnTo>
                  <a:lnTo>
                    <a:pt x="560180" y="504135"/>
                  </a:lnTo>
                  <a:lnTo>
                    <a:pt x="575597" y="517591"/>
                  </a:lnTo>
                  <a:lnTo>
                    <a:pt x="591545" y="532366"/>
                  </a:lnTo>
                  <a:lnTo>
                    <a:pt x="608025" y="547669"/>
                  </a:lnTo>
                  <a:lnTo>
                    <a:pt x="625037" y="563764"/>
                  </a:lnTo>
                  <a:lnTo>
                    <a:pt x="641783" y="580387"/>
                  </a:lnTo>
                  <a:lnTo>
                    <a:pt x="657997" y="597537"/>
                  </a:lnTo>
                  <a:lnTo>
                    <a:pt x="674211" y="614951"/>
                  </a:lnTo>
                  <a:lnTo>
                    <a:pt x="681920" y="623658"/>
                  </a:lnTo>
                  <a:lnTo>
                    <a:pt x="689362" y="632365"/>
                  </a:lnTo>
                  <a:lnTo>
                    <a:pt x="694147" y="633156"/>
                  </a:lnTo>
                  <a:lnTo>
                    <a:pt x="698666" y="633948"/>
                  </a:lnTo>
                  <a:lnTo>
                    <a:pt x="703184" y="635003"/>
                  </a:lnTo>
                  <a:lnTo>
                    <a:pt x="707437" y="636058"/>
                  </a:lnTo>
                  <a:lnTo>
                    <a:pt x="711690" y="637378"/>
                  </a:lnTo>
                  <a:lnTo>
                    <a:pt x="715943" y="638961"/>
                  </a:lnTo>
                  <a:lnTo>
                    <a:pt x="720196" y="640544"/>
                  </a:lnTo>
                  <a:lnTo>
                    <a:pt x="724183" y="642391"/>
                  </a:lnTo>
                  <a:lnTo>
                    <a:pt x="728170" y="644502"/>
                  </a:lnTo>
                  <a:lnTo>
                    <a:pt x="731892" y="646612"/>
                  </a:lnTo>
                  <a:lnTo>
                    <a:pt x="735879" y="648987"/>
                  </a:lnTo>
                  <a:lnTo>
                    <a:pt x="739334" y="651889"/>
                  </a:lnTo>
                  <a:lnTo>
                    <a:pt x="742790" y="654528"/>
                  </a:lnTo>
                  <a:lnTo>
                    <a:pt x="745979" y="657430"/>
                  </a:lnTo>
                  <a:lnTo>
                    <a:pt x="749169" y="660332"/>
                  </a:lnTo>
                  <a:lnTo>
                    <a:pt x="752093" y="663499"/>
                  </a:lnTo>
                  <a:lnTo>
                    <a:pt x="755283" y="666665"/>
                  </a:lnTo>
                  <a:lnTo>
                    <a:pt x="757941" y="670359"/>
                  </a:lnTo>
                  <a:lnTo>
                    <a:pt x="760599" y="673789"/>
                  </a:lnTo>
                  <a:lnTo>
                    <a:pt x="762991" y="677219"/>
                  </a:lnTo>
                  <a:lnTo>
                    <a:pt x="765117" y="680913"/>
                  </a:lnTo>
                  <a:lnTo>
                    <a:pt x="767244" y="684870"/>
                  </a:lnTo>
                  <a:lnTo>
                    <a:pt x="769105" y="689092"/>
                  </a:lnTo>
                  <a:lnTo>
                    <a:pt x="770965" y="693050"/>
                  </a:lnTo>
                  <a:lnTo>
                    <a:pt x="772294" y="697007"/>
                  </a:lnTo>
                  <a:lnTo>
                    <a:pt x="774155" y="701229"/>
                  </a:lnTo>
                  <a:lnTo>
                    <a:pt x="775218" y="705714"/>
                  </a:lnTo>
                  <a:lnTo>
                    <a:pt x="776016" y="710200"/>
                  </a:lnTo>
                  <a:lnTo>
                    <a:pt x="776813" y="714685"/>
                  </a:lnTo>
                  <a:lnTo>
                    <a:pt x="777345" y="719171"/>
                  </a:lnTo>
                  <a:lnTo>
                    <a:pt x="777876" y="723656"/>
                  </a:lnTo>
                  <a:lnTo>
                    <a:pt x="777876" y="728669"/>
                  </a:lnTo>
                  <a:lnTo>
                    <a:pt x="777610" y="734738"/>
                  </a:lnTo>
                  <a:lnTo>
                    <a:pt x="777079" y="740806"/>
                  </a:lnTo>
                  <a:lnTo>
                    <a:pt x="776016" y="746875"/>
                  </a:lnTo>
                  <a:lnTo>
                    <a:pt x="774687" y="752943"/>
                  </a:lnTo>
                  <a:lnTo>
                    <a:pt x="773092" y="758484"/>
                  </a:lnTo>
                  <a:lnTo>
                    <a:pt x="770965" y="764288"/>
                  </a:lnTo>
                  <a:lnTo>
                    <a:pt x="768573" y="769565"/>
                  </a:lnTo>
                  <a:lnTo>
                    <a:pt x="765915" y="774842"/>
                  </a:lnTo>
                  <a:lnTo>
                    <a:pt x="762991" y="779855"/>
                  </a:lnTo>
                  <a:lnTo>
                    <a:pt x="759801" y="784869"/>
                  </a:lnTo>
                  <a:lnTo>
                    <a:pt x="756080" y="789354"/>
                  </a:lnTo>
                  <a:lnTo>
                    <a:pt x="752093" y="793839"/>
                  </a:lnTo>
                  <a:lnTo>
                    <a:pt x="748106" y="798061"/>
                  </a:lnTo>
                  <a:lnTo>
                    <a:pt x="743853" y="802019"/>
                  </a:lnTo>
                  <a:lnTo>
                    <a:pt x="739334" y="805713"/>
                  </a:lnTo>
                  <a:lnTo>
                    <a:pt x="734284" y="809143"/>
                  </a:lnTo>
                  <a:lnTo>
                    <a:pt x="732955" y="809934"/>
                  </a:lnTo>
                  <a:lnTo>
                    <a:pt x="731360" y="810726"/>
                  </a:lnTo>
                  <a:lnTo>
                    <a:pt x="725778" y="813892"/>
                  </a:lnTo>
                  <a:lnTo>
                    <a:pt x="719930" y="816794"/>
                  </a:lnTo>
                  <a:lnTo>
                    <a:pt x="713551" y="819433"/>
                  </a:lnTo>
                  <a:lnTo>
                    <a:pt x="707437" y="821543"/>
                  </a:lnTo>
                  <a:lnTo>
                    <a:pt x="700792" y="823127"/>
                  </a:lnTo>
                  <a:lnTo>
                    <a:pt x="693881" y="824446"/>
                  </a:lnTo>
                  <a:lnTo>
                    <a:pt x="687236" y="825237"/>
                  </a:lnTo>
                  <a:lnTo>
                    <a:pt x="680325" y="825501"/>
                  </a:lnTo>
                  <a:lnTo>
                    <a:pt x="675009" y="825237"/>
                  </a:lnTo>
                  <a:lnTo>
                    <a:pt x="670224" y="824973"/>
                  </a:lnTo>
                  <a:lnTo>
                    <a:pt x="665440" y="824446"/>
                  </a:lnTo>
                  <a:lnTo>
                    <a:pt x="660655" y="823390"/>
                  </a:lnTo>
                  <a:lnTo>
                    <a:pt x="655605" y="822335"/>
                  </a:lnTo>
                  <a:lnTo>
                    <a:pt x="651086" y="821280"/>
                  </a:lnTo>
                  <a:lnTo>
                    <a:pt x="646567" y="819696"/>
                  </a:lnTo>
                  <a:lnTo>
                    <a:pt x="642314" y="817586"/>
                  </a:lnTo>
                  <a:lnTo>
                    <a:pt x="637796" y="815739"/>
                  </a:lnTo>
                  <a:lnTo>
                    <a:pt x="633543" y="813628"/>
                  </a:lnTo>
                  <a:lnTo>
                    <a:pt x="629556" y="811253"/>
                  </a:lnTo>
                  <a:lnTo>
                    <a:pt x="625568" y="808879"/>
                  </a:lnTo>
                  <a:lnTo>
                    <a:pt x="621581" y="806240"/>
                  </a:lnTo>
                  <a:lnTo>
                    <a:pt x="617860" y="803338"/>
                  </a:lnTo>
                  <a:lnTo>
                    <a:pt x="614405" y="800172"/>
                  </a:lnTo>
                  <a:lnTo>
                    <a:pt x="611215" y="797006"/>
                  </a:lnTo>
                  <a:lnTo>
                    <a:pt x="608025" y="793576"/>
                  </a:lnTo>
                  <a:lnTo>
                    <a:pt x="604836" y="790146"/>
                  </a:lnTo>
                  <a:lnTo>
                    <a:pt x="601912" y="786452"/>
                  </a:lnTo>
                  <a:lnTo>
                    <a:pt x="598988" y="782758"/>
                  </a:lnTo>
                  <a:lnTo>
                    <a:pt x="596595" y="778800"/>
                  </a:lnTo>
                  <a:lnTo>
                    <a:pt x="594203" y="774579"/>
                  </a:lnTo>
                  <a:lnTo>
                    <a:pt x="592077" y="770621"/>
                  </a:lnTo>
                  <a:lnTo>
                    <a:pt x="590216" y="766399"/>
                  </a:lnTo>
                  <a:lnTo>
                    <a:pt x="588621" y="761650"/>
                  </a:lnTo>
                  <a:lnTo>
                    <a:pt x="587026" y="757165"/>
                  </a:lnTo>
                  <a:lnTo>
                    <a:pt x="585697" y="752679"/>
                  </a:lnTo>
                  <a:lnTo>
                    <a:pt x="584634" y="748194"/>
                  </a:lnTo>
                  <a:lnTo>
                    <a:pt x="583571" y="743181"/>
                  </a:lnTo>
                  <a:lnTo>
                    <a:pt x="583039" y="738431"/>
                  </a:lnTo>
                  <a:lnTo>
                    <a:pt x="582508" y="733418"/>
                  </a:lnTo>
                  <a:lnTo>
                    <a:pt x="582508" y="728669"/>
                  </a:lnTo>
                  <a:lnTo>
                    <a:pt x="582508" y="724711"/>
                  </a:lnTo>
                  <a:lnTo>
                    <a:pt x="582773" y="721017"/>
                  </a:lnTo>
                  <a:lnTo>
                    <a:pt x="583837" y="714157"/>
                  </a:lnTo>
                  <a:lnTo>
                    <a:pt x="585432" y="707034"/>
                  </a:lnTo>
                  <a:lnTo>
                    <a:pt x="587292" y="700173"/>
                  </a:lnTo>
                  <a:lnTo>
                    <a:pt x="581976" y="689883"/>
                  </a:lnTo>
                  <a:lnTo>
                    <a:pt x="576660" y="679330"/>
                  </a:lnTo>
                  <a:lnTo>
                    <a:pt x="566825" y="657958"/>
                  </a:lnTo>
                  <a:lnTo>
                    <a:pt x="557256" y="636322"/>
                  </a:lnTo>
                  <a:lnTo>
                    <a:pt x="548218" y="614687"/>
                  </a:lnTo>
                  <a:lnTo>
                    <a:pt x="539447" y="592787"/>
                  </a:lnTo>
                  <a:lnTo>
                    <a:pt x="531738" y="571943"/>
                  </a:lnTo>
                  <a:lnTo>
                    <a:pt x="524296" y="551627"/>
                  </a:lnTo>
                  <a:lnTo>
                    <a:pt x="517651" y="532366"/>
                  </a:lnTo>
                  <a:lnTo>
                    <a:pt x="511537" y="514425"/>
                  </a:lnTo>
                  <a:lnTo>
                    <a:pt x="505955" y="497802"/>
                  </a:lnTo>
                  <a:lnTo>
                    <a:pt x="497715" y="470626"/>
                  </a:lnTo>
                  <a:lnTo>
                    <a:pt x="492399" y="452684"/>
                  </a:lnTo>
                  <a:lnTo>
                    <a:pt x="490538" y="446088"/>
                  </a:lnTo>
                  <a:close/>
                  <a:moveTo>
                    <a:pt x="1057656" y="412750"/>
                  </a:moveTo>
                  <a:lnTo>
                    <a:pt x="1062483" y="412750"/>
                  </a:lnTo>
                  <a:lnTo>
                    <a:pt x="1067042" y="413278"/>
                  </a:lnTo>
                  <a:lnTo>
                    <a:pt x="1071602" y="414333"/>
                  </a:lnTo>
                  <a:lnTo>
                    <a:pt x="1076429" y="415653"/>
                  </a:lnTo>
                  <a:lnTo>
                    <a:pt x="1080720" y="417500"/>
                  </a:lnTo>
                  <a:lnTo>
                    <a:pt x="1084743" y="419874"/>
                  </a:lnTo>
                  <a:lnTo>
                    <a:pt x="1088498" y="422249"/>
                  </a:lnTo>
                  <a:lnTo>
                    <a:pt x="1092520" y="425416"/>
                  </a:lnTo>
                  <a:lnTo>
                    <a:pt x="1096007" y="429110"/>
                  </a:lnTo>
                  <a:lnTo>
                    <a:pt x="1098957" y="432804"/>
                  </a:lnTo>
                  <a:lnTo>
                    <a:pt x="1101639" y="436762"/>
                  </a:lnTo>
                  <a:lnTo>
                    <a:pt x="1103784" y="441247"/>
                  </a:lnTo>
                  <a:lnTo>
                    <a:pt x="1105662" y="445997"/>
                  </a:lnTo>
                  <a:lnTo>
                    <a:pt x="1107002" y="450483"/>
                  </a:lnTo>
                  <a:lnTo>
                    <a:pt x="1107807" y="454968"/>
                  </a:lnTo>
                  <a:lnTo>
                    <a:pt x="1108075" y="459718"/>
                  </a:lnTo>
                  <a:lnTo>
                    <a:pt x="1108075" y="464467"/>
                  </a:lnTo>
                  <a:lnTo>
                    <a:pt x="1107539" y="469217"/>
                  </a:lnTo>
                  <a:lnTo>
                    <a:pt x="1106466" y="473703"/>
                  </a:lnTo>
                  <a:lnTo>
                    <a:pt x="1105125" y="477924"/>
                  </a:lnTo>
                  <a:lnTo>
                    <a:pt x="1103248" y="482146"/>
                  </a:lnTo>
                  <a:lnTo>
                    <a:pt x="1101102" y="486632"/>
                  </a:lnTo>
                  <a:lnTo>
                    <a:pt x="1098420" y="490326"/>
                  </a:lnTo>
                  <a:lnTo>
                    <a:pt x="1095202" y="494020"/>
                  </a:lnTo>
                  <a:lnTo>
                    <a:pt x="1091716" y="497187"/>
                  </a:lnTo>
                  <a:lnTo>
                    <a:pt x="1087693" y="500353"/>
                  </a:lnTo>
                  <a:lnTo>
                    <a:pt x="1083670" y="503255"/>
                  </a:lnTo>
                  <a:lnTo>
                    <a:pt x="1079111" y="505366"/>
                  </a:lnTo>
                  <a:lnTo>
                    <a:pt x="1074552" y="507213"/>
                  </a:lnTo>
                  <a:lnTo>
                    <a:pt x="1069724" y="508533"/>
                  </a:lnTo>
                  <a:lnTo>
                    <a:pt x="1065165" y="509324"/>
                  </a:lnTo>
                  <a:lnTo>
                    <a:pt x="1060338" y="509588"/>
                  </a:lnTo>
                  <a:lnTo>
                    <a:pt x="1055779" y="509588"/>
                  </a:lnTo>
                  <a:lnTo>
                    <a:pt x="1050683" y="509060"/>
                  </a:lnTo>
                  <a:lnTo>
                    <a:pt x="1046124" y="508005"/>
                  </a:lnTo>
                  <a:lnTo>
                    <a:pt x="1041833" y="506686"/>
                  </a:lnTo>
                  <a:lnTo>
                    <a:pt x="1037542" y="504839"/>
                  </a:lnTo>
                  <a:lnTo>
                    <a:pt x="1033251" y="502464"/>
                  </a:lnTo>
                  <a:lnTo>
                    <a:pt x="1029228" y="499561"/>
                  </a:lnTo>
                  <a:lnTo>
                    <a:pt x="1025473" y="496659"/>
                  </a:lnTo>
                  <a:lnTo>
                    <a:pt x="1022255" y="493229"/>
                  </a:lnTo>
                  <a:lnTo>
                    <a:pt x="1019305" y="489534"/>
                  </a:lnTo>
                  <a:lnTo>
                    <a:pt x="1016355" y="485313"/>
                  </a:lnTo>
                  <a:lnTo>
                    <a:pt x="1013941" y="480827"/>
                  </a:lnTo>
                  <a:lnTo>
                    <a:pt x="1012064" y="476341"/>
                  </a:lnTo>
                  <a:lnTo>
                    <a:pt x="1010991" y="471856"/>
                  </a:lnTo>
                  <a:lnTo>
                    <a:pt x="1009918" y="467106"/>
                  </a:lnTo>
                  <a:lnTo>
                    <a:pt x="1009650" y="462357"/>
                  </a:lnTo>
                  <a:lnTo>
                    <a:pt x="1009650" y="457607"/>
                  </a:lnTo>
                  <a:lnTo>
                    <a:pt x="1010455" y="453121"/>
                  </a:lnTo>
                  <a:lnTo>
                    <a:pt x="1011259" y="448636"/>
                  </a:lnTo>
                  <a:lnTo>
                    <a:pt x="1012869" y="443886"/>
                  </a:lnTo>
                  <a:lnTo>
                    <a:pt x="1014478" y="439664"/>
                  </a:lnTo>
                  <a:lnTo>
                    <a:pt x="1017160" y="435706"/>
                  </a:lnTo>
                  <a:lnTo>
                    <a:pt x="1019841" y="432012"/>
                  </a:lnTo>
                  <a:lnTo>
                    <a:pt x="1022791" y="428318"/>
                  </a:lnTo>
                  <a:lnTo>
                    <a:pt x="1026278" y="424624"/>
                  </a:lnTo>
                  <a:lnTo>
                    <a:pt x="1030033" y="421721"/>
                  </a:lnTo>
                  <a:lnTo>
                    <a:pt x="1034324" y="419083"/>
                  </a:lnTo>
                  <a:lnTo>
                    <a:pt x="1038883" y="416708"/>
                  </a:lnTo>
                  <a:lnTo>
                    <a:pt x="1043442" y="415125"/>
                  </a:lnTo>
                  <a:lnTo>
                    <a:pt x="1048269" y="413806"/>
                  </a:lnTo>
                  <a:lnTo>
                    <a:pt x="1052829" y="413014"/>
                  </a:lnTo>
                  <a:lnTo>
                    <a:pt x="1057656" y="412750"/>
                  </a:lnTo>
                  <a:close/>
                  <a:moveTo>
                    <a:pt x="297411" y="412750"/>
                  </a:moveTo>
                  <a:lnTo>
                    <a:pt x="301885" y="412750"/>
                  </a:lnTo>
                  <a:lnTo>
                    <a:pt x="306885" y="413014"/>
                  </a:lnTo>
                  <a:lnTo>
                    <a:pt x="311358" y="413806"/>
                  </a:lnTo>
                  <a:lnTo>
                    <a:pt x="316095" y="415125"/>
                  </a:lnTo>
                  <a:lnTo>
                    <a:pt x="320568" y="416708"/>
                  </a:lnTo>
                  <a:lnTo>
                    <a:pt x="325042" y="419083"/>
                  </a:lnTo>
                  <a:lnTo>
                    <a:pt x="329252" y="421721"/>
                  </a:lnTo>
                  <a:lnTo>
                    <a:pt x="332936" y="424624"/>
                  </a:lnTo>
                  <a:lnTo>
                    <a:pt x="336357" y="428318"/>
                  </a:lnTo>
                  <a:lnTo>
                    <a:pt x="339252" y="432012"/>
                  </a:lnTo>
                  <a:lnTo>
                    <a:pt x="342146" y="435706"/>
                  </a:lnTo>
                  <a:lnTo>
                    <a:pt x="344251" y="439664"/>
                  </a:lnTo>
                  <a:lnTo>
                    <a:pt x="346093" y="443886"/>
                  </a:lnTo>
                  <a:lnTo>
                    <a:pt x="347672" y="448636"/>
                  </a:lnTo>
                  <a:lnTo>
                    <a:pt x="348462" y="453121"/>
                  </a:lnTo>
                  <a:lnTo>
                    <a:pt x="348988" y="457607"/>
                  </a:lnTo>
                  <a:lnTo>
                    <a:pt x="349251" y="462357"/>
                  </a:lnTo>
                  <a:lnTo>
                    <a:pt x="348725" y="467106"/>
                  </a:lnTo>
                  <a:lnTo>
                    <a:pt x="347936" y="471856"/>
                  </a:lnTo>
                  <a:lnTo>
                    <a:pt x="346883" y="476341"/>
                  </a:lnTo>
                  <a:lnTo>
                    <a:pt x="345041" y="480827"/>
                  </a:lnTo>
                  <a:lnTo>
                    <a:pt x="342673" y="485313"/>
                  </a:lnTo>
                  <a:lnTo>
                    <a:pt x="339778" y="489534"/>
                  </a:lnTo>
                  <a:lnTo>
                    <a:pt x="336883" y="493229"/>
                  </a:lnTo>
                  <a:lnTo>
                    <a:pt x="333462" y="496659"/>
                  </a:lnTo>
                  <a:lnTo>
                    <a:pt x="330042" y="499561"/>
                  </a:lnTo>
                  <a:lnTo>
                    <a:pt x="326094" y="502464"/>
                  </a:lnTo>
                  <a:lnTo>
                    <a:pt x="322147" y="504839"/>
                  </a:lnTo>
                  <a:lnTo>
                    <a:pt x="317674" y="506686"/>
                  </a:lnTo>
                  <a:lnTo>
                    <a:pt x="313463" y="508005"/>
                  </a:lnTo>
                  <a:lnTo>
                    <a:pt x="308990" y="509060"/>
                  </a:lnTo>
                  <a:lnTo>
                    <a:pt x="304253" y="509588"/>
                  </a:lnTo>
                  <a:lnTo>
                    <a:pt x="299517" y="509588"/>
                  </a:lnTo>
                  <a:lnTo>
                    <a:pt x="294780" y="509324"/>
                  </a:lnTo>
                  <a:lnTo>
                    <a:pt x="290306" y="508533"/>
                  </a:lnTo>
                  <a:lnTo>
                    <a:pt x="285833" y="507213"/>
                  </a:lnTo>
                  <a:lnTo>
                    <a:pt x="281096" y="505366"/>
                  </a:lnTo>
                  <a:lnTo>
                    <a:pt x="276623" y="503255"/>
                  </a:lnTo>
                  <a:lnTo>
                    <a:pt x="272412" y="500353"/>
                  </a:lnTo>
                  <a:lnTo>
                    <a:pt x="268728" y="497187"/>
                  </a:lnTo>
                  <a:lnTo>
                    <a:pt x="265044" y="494020"/>
                  </a:lnTo>
                  <a:lnTo>
                    <a:pt x="262150" y="490326"/>
                  </a:lnTo>
                  <a:lnTo>
                    <a:pt x="259518" y="486632"/>
                  </a:lnTo>
                  <a:lnTo>
                    <a:pt x="257413" y="482146"/>
                  </a:lnTo>
                  <a:lnTo>
                    <a:pt x="255571" y="477924"/>
                  </a:lnTo>
                  <a:lnTo>
                    <a:pt x="254255" y="473703"/>
                  </a:lnTo>
                  <a:lnTo>
                    <a:pt x="253203" y="469217"/>
                  </a:lnTo>
                  <a:lnTo>
                    <a:pt x="252676" y="464467"/>
                  </a:lnTo>
                  <a:lnTo>
                    <a:pt x="252413" y="459718"/>
                  </a:lnTo>
                  <a:lnTo>
                    <a:pt x="252940" y="454968"/>
                  </a:lnTo>
                  <a:lnTo>
                    <a:pt x="253729" y="450483"/>
                  </a:lnTo>
                  <a:lnTo>
                    <a:pt x="255045" y="445997"/>
                  </a:lnTo>
                  <a:lnTo>
                    <a:pt x="256624" y="441247"/>
                  </a:lnTo>
                  <a:lnTo>
                    <a:pt x="258992" y="436762"/>
                  </a:lnTo>
                  <a:lnTo>
                    <a:pt x="261623" y="432804"/>
                  </a:lnTo>
                  <a:lnTo>
                    <a:pt x="264518" y="428846"/>
                  </a:lnTo>
                  <a:lnTo>
                    <a:pt x="268202" y="425416"/>
                  </a:lnTo>
                  <a:lnTo>
                    <a:pt x="271623" y="422249"/>
                  </a:lnTo>
                  <a:lnTo>
                    <a:pt x="275570" y="419611"/>
                  </a:lnTo>
                  <a:lnTo>
                    <a:pt x="279517" y="417500"/>
                  </a:lnTo>
                  <a:lnTo>
                    <a:pt x="283728" y="415653"/>
                  </a:lnTo>
                  <a:lnTo>
                    <a:pt x="288464" y="414333"/>
                  </a:lnTo>
                  <a:lnTo>
                    <a:pt x="292938" y="413278"/>
                  </a:lnTo>
                  <a:lnTo>
                    <a:pt x="297411" y="412750"/>
                  </a:lnTo>
                  <a:close/>
                  <a:moveTo>
                    <a:pt x="900507" y="252413"/>
                  </a:moveTo>
                  <a:lnTo>
                    <a:pt x="905256" y="252941"/>
                  </a:lnTo>
                  <a:lnTo>
                    <a:pt x="910006" y="253732"/>
                  </a:lnTo>
                  <a:lnTo>
                    <a:pt x="914491" y="254788"/>
                  </a:lnTo>
                  <a:lnTo>
                    <a:pt x="918977" y="256635"/>
                  </a:lnTo>
                  <a:lnTo>
                    <a:pt x="923463" y="259274"/>
                  </a:lnTo>
                  <a:lnTo>
                    <a:pt x="927685" y="261912"/>
                  </a:lnTo>
                  <a:lnTo>
                    <a:pt x="931379" y="264815"/>
                  </a:lnTo>
                  <a:lnTo>
                    <a:pt x="934809" y="267981"/>
                  </a:lnTo>
                  <a:lnTo>
                    <a:pt x="937711" y="271675"/>
                  </a:lnTo>
                  <a:lnTo>
                    <a:pt x="940350" y="275633"/>
                  </a:lnTo>
                  <a:lnTo>
                    <a:pt x="942989" y="279855"/>
                  </a:lnTo>
                  <a:lnTo>
                    <a:pt x="944572" y="284077"/>
                  </a:lnTo>
                  <a:lnTo>
                    <a:pt x="946155" y="288299"/>
                  </a:lnTo>
                  <a:lnTo>
                    <a:pt x="946947" y="292784"/>
                  </a:lnTo>
                  <a:lnTo>
                    <a:pt x="947474" y="297798"/>
                  </a:lnTo>
                  <a:lnTo>
                    <a:pt x="947738" y="302283"/>
                  </a:lnTo>
                  <a:lnTo>
                    <a:pt x="947474" y="307033"/>
                  </a:lnTo>
                  <a:lnTo>
                    <a:pt x="946683" y="311519"/>
                  </a:lnTo>
                  <a:lnTo>
                    <a:pt x="945363" y="316532"/>
                  </a:lnTo>
                  <a:lnTo>
                    <a:pt x="943516" y="320754"/>
                  </a:lnTo>
                  <a:lnTo>
                    <a:pt x="941142" y="325240"/>
                  </a:lnTo>
                  <a:lnTo>
                    <a:pt x="938503" y="329197"/>
                  </a:lnTo>
                  <a:lnTo>
                    <a:pt x="935337" y="333155"/>
                  </a:lnTo>
                  <a:lnTo>
                    <a:pt x="932170" y="336586"/>
                  </a:lnTo>
                  <a:lnTo>
                    <a:pt x="928476" y="339752"/>
                  </a:lnTo>
                  <a:lnTo>
                    <a:pt x="924782" y="342391"/>
                  </a:lnTo>
                  <a:lnTo>
                    <a:pt x="920296" y="344502"/>
                  </a:lnTo>
                  <a:lnTo>
                    <a:pt x="916075" y="346349"/>
                  </a:lnTo>
                  <a:lnTo>
                    <a:pt x="911853" y="347668"/>
                  </a:lnTo>
                  <a:lnTo>
                    <a:pt x="907367" y="348723"/>
                  </a:lnTo>
                  <a:lnTo>
                    <a:pt x="902354" y="349251"/>
                  </a:lnTo>
                  <a:lnTo>
                    <a:pt x="897868" y="349251"/>
                  </a:lnTo>
                  <a:lnTo>
                    <a:pt x="893118" y="348987"/>
                  </a:lnTo>
                  <a:lnTo>
                    <a:pt x="888633" y="348196"/>
                  </a:lnTo>
                  <a:lnTo>
                    <a:pt x="883883" y="346876"/>
                  </a:lnTo>
                  <a:lnTo>
                    <a:pt x="879398" y="345293"/>
                  </a:lnTo>
                  <a:lnTo>
                    <a:pt x="874912" y="342918"/>
                  </a:lnTo>
                  <a:lnTo>
                    <a:pt x="870954" y="340280"/>
                  </a:lnTo>
                  <a:lnTo>
                    <a:pt x="866996" y="337377"/>
                  </a:lnTo>
                  <a:lnTo>
                    <a:pt x="863566" y="333947"/>
                  </a:lnTo>
                  <a:lnTo>
                    <a:pt x="860399" y="330253"/>
                  </a:lnTo>
                  <a:lnTo>
                    <a:pt x="857761" y="326295"/>
                  </a:lnTo>
                  <a:lnTo>
                    <a:pt x="855650" y="322337"/>
                  </a:lnTo>
                  <a:lnTo>
                    <a:pt x="853803" y="318115"/>
                  </a:lnTo>
                  <a:lnTo>
                    <a:pt x="852483" y="313366"/>
                  </a:lnTo>
                  <a:lnTo>
                    <a:pt x="851428" y="308880"/>
                  </a:lnTo>
                  <a:lnTo>
                    <a:pt x="850900" y="304394"/>
                  </a:lnTo>
                  <a:lnTo>
                    <a:pt x="850900" y="299645"/>
                  </a:lnTo>
                  <a:lnTo>
                    <a:pt x="851164" y="294895"/>
                  </a:lnTo>
                  <a:lnTo>
                    <a:pt x="851956" y="290146"/>
                  </a:lnTo>
                  <a:lnTo>
                    <a:pt x="853275" y="285660"/>
                  </a:lnTo>
                  <a:lnTo>
                    <a:pt x="854858" y="281174"/>
                  </a:lnTo>
                  <a:lnTo>
                    <a:pt x="857233" y="276689"/>
                  </a:lnTo>
                  <a:lnTo>
                    <a:pt x="859872" y="272467"/>
                  </a:lnTo>
                  <a:lnTo>
                    <a:pt x="862774" y="268773"/>
                  </a:lnTo>
                  <a:lnTo>
                    <a:pt x="866204" y="265342"/>
                  </a:lnTo>
                  <a:lnTo>
                    <a:pt x="869898" y="262440"/>
                  </a:lnTo>
                  <a:lnTo>
                    <a:pt x="873856" y="259801"/>
                  </a:lnTo>
                  <a:lnTo>
                    <a:pt x="877814" y="257427"/>
                  </a:lnTo>
                  <a:lnTo>
                    <a:pt x="882036" y="255579"/>
                  </a:lnTo>
                  <a:lnTo>
                    <a:pt x="886786" y="254260"/>
                  </a:lnTo>
                  <a:lnTo>
                    <a:pt x="891271" y="253205"/>
                  </a:lnTo>
                  <a:lnTo>
                    <a:pt x="895757" y="252677"/>
                  </a:lnTo>
                  <a:lnTo>
                    <a:pt x="900507" y="252413"/>
                  </a:lnTo>
                  <a:close/>
                  <a:moveTo>
                    <a:pt x="459854" y="252413"/>
                  </a:moveTo>
                  <a:lnTo>
                    <a:pt x="464590" y="252677"/>
                  </a:lnTo>
                  <a:lnTo>
                    <a:pt x="469064" y="253205"/>
                  </a:lnTo>
                  <a:lnTo>
                    <a:pt x="473800" y="253996"/>
                  </a:lnTo>
                  <a:lnTo>
                    <a:pt x="478274" y="255579"/>
                  </a:lnTo>
                  <a:lnTo>
                    <a:pt x="482484" y="257427"/>
                  </a:lnTo>
                  <a:lnTo>
                    <a:pt x="486431" y="259801"/>
                  </a:lnTo>
                  <a:lnTo>
                    <a:pt x="490115" y="262440"/>
                  </a:lnTo>
                  <a:lnTo>
                    <a:pt x="494063" y="265342"/>
                  </a:lnTo>
                  <a:lnTo>
                    <a:pt x="497483" y="268773"/>
                  </a:lnTo>
                  <a:lnTo>
                    <a:pt x="500378" y="272467"/>
                  </a:lnTo>
                  <a:lnTo>
                    <a:pt x="503010" y="276689"/>
                  </a:lnTo>
                  <a:lnTo>
                    <a:pt x="505115" y="281174"/>
                  </a:lnTo>
                  <a:lnTo>
                    <a:pt x="506957" y="285660"/>
                  </a:lnTo>
                  <a:lnTo>
                    <a:pt x="508273" y="290410"/>
                  </a:lnTo>
                  <a:lnTo>
                    <a:pt x="509325" y="294895"/>
                  </a:lnTo>
                  <a:lnTo>
                    <a:pt x="509588" y="299909"/>
                  </a:lnTo>
                  <a:lnTo>
                    <a:pt x="509588" y="304394"/>
                  </a:lnTo>
                  <a:lnTo>
                    <a:pt x="508799" y="308880"/>
                  </a:lnTo>
                  <a:lnTo>
                    <a:pt x="507746" y="313366"/>
                  </a:lnTo>
                  <a:lnTo>
                    <a:pt x="506430" y="318115"/>
                  </a:lnTo>
                  <a:lnTo>
                    <a:pt x="504588" y="322337"/>
                  </a:lnTo>
                  <a:lnTo>
                    <a:pt x="502220" y="326295"/>
                  </a:lnTo>
                  <a:lnTo>
                    <a:pt x="499852" y="330253"/>
                  </a:lnTo>
                  <a:lnTo>
                    <a:pt x="496694" y="333947"/>
                  </a:lnTo>
                  <a:lnTo>
                    <a:pt x="493273" y="337377"/>
                  </a:lnTo>
                  <a:lnTo>
                    <a:pt x="489326" y="340280"/>
                  </a:lnTo>
                  <a:lnTo>
                    <a:pt x="485379" y="342918"/>
                  </a:lnTo>
                  <a:lnTo>
                    <a:pt x="480905" y="345293"/>
                  </a:lnTo>
                  <a:lnTo>
                    <a:pt x="476432" y="346876"/>
                  </a:lnTo>
                  <a:lnTo>
                    <a:pt x="471958" y="348196"/>
                  </a:lnTo>
                  <a:lnTo>
                    <a:pt x="466958" y="348987"/>
                  </a:lnTo>
                  <a:lnTo>
                    <a:pt x="462485" y="349251"/>
                  </a:lnTo>
                  <a:lnTo>
                    <a:pt x="457748" y="349251"/>
                  </a:lnTo>
                  <a:lnTo>
                    <a:pt x="453275" y="348723"/>
                  </a:lnTo>
                  <a:lnTo>
                    <a:pt x="448538" y="347668"/>
                  </a:lnTo>
                  <a:lnTo>
                    <a:pt x="444328" y="346349"/>
                  </a:lnTo>
                  <a:lnTo>
                    <a:pt x="440118" y="344502"/>
                  </a:lnTo>
                  <a:lnTo>
                    <a:pt x="435907" y="342391"/>
                  </a:lnTo>
                  <a:lnTo>
                    <a:pt x="431960" y="339752"/>
                  </a:lnTo>
                  <a:lnTo>
                    <a:pt x="428276" y="336850"/>
                  </a:lnTo>
                  <a:lnTo>
                    <a:pt x="425118" y="333155"/>
                  </a:lnTo>
                  <a:lnTo>
                    <a:pt x="421960" y="329461"/>
                  </a:lnTo>
                  <a:lnTo>
                    <a:pt x="419329" y="325240"/>
                  </a:lnTo>
                  <a:lnTo>
                    <a:pt x="417224" y="320754"/>
                  </a:lnTo>
                  <a:lnTo>
                    <a:pt x="415119" y="316268"/>
                  </a:lnTo>
                  <a:lnTo>
                    <a:pt x="413803" y="311519"/>
                  </a:lnTo>
                  <a:lnTo>
                    <a:pt x="413013" y="307033"/>
                  </a:lnTo>
                  <a:lnTo>
                    <a:pt x="412750" y="302283"/>
                  </a:lnTo>
                  <a:lnTo>
                    <a:pt x="413013" y="297798"/>
                  </a:lnTo>
                  <a:lnTo>
                    <a:pt x="413540" y="292784"/>
                  </a:lnTo>
                  <a:lnTo>
                    <a:pt x="414329" y="288299"/>
                  </a:lnTo>
                  <a:lnTo>
                    <a:pt x="416171" y="284077"/>
                  </a:lnTo>
                  <a:lnTo>
                    <a:pt x="417750" y="279855"/>
                  </a:lnTo>
                  <a:lnTo>
                    <a:pt x="420118" y="275633"/>
                  </a:lnTo>
                  <a:lnTo>
                    <a:pt x="422750" y="271675"/>
                  </a:lnTo>
                  <a:lnTo>
                    <a:pt x="425644" y="267981"/>
                  </a:lnTo>
                  <a:lnTo>
                    <a:pt x="429065" y="264815"/>
                  </a:lnTo>
                  <a:lnTo>
                    <a:pt x="432749" y="261912"/>
                  </a:lnTo>
                  <a:lnTo>
                    <a:pt x="437223" y="259274"/>
                  </a:lnTo>
                  <a:lnTo>
                    <a:pt x="441433" y="256635"/>
                  </a:lnTo>
                  <a:lnTo>
                    <a:pt x="445907" y="254788"/>
                  </a:lnTo>
                  <a:lnTo>
                    <a:pt x="450380" y="253732"/>
                  </a:lnTo>
                  <a:lnTo>
                    <a:pt x="455380" y="252941"/>
                  </a:lnTo>
                  <a:lnTo>
                    <a:pt x="459854" y="252413"/>
                  </a:lnTo>
                  <a:close/>
                  <a:moveTo>
                    <a:pt x="680376" y="193675"/>
                  </a:moveTo>
                  <a:lnTo>
                    <a:pt x="685390" y="193943"/>
                  </a:lnTo>
                  <a:lnTo>
                    <a:pt x="690139" y="194748"/>
                  </a:lnTo>
                  <a:lnTo>
                    <a:pt x="694625" y="195821"/>
                  </a:lnTo>
                  <a:lnTo>
                    <a:pt x="699374" y="197430"/>
                  </a:lnTo>
                  <a:lnTo>
                    <a:pt x="703332" y="199575"/>
                  </a:lnTo>
                  <a:lnTo>
                    <a:pt x="707290" y="201989"/>
                  </a:lnTo>
                  <a:lnTo>
                    <a:pt x="710984" y="204939"/>
                  </a:lnTo>
                  <a:lnTo>
                    <a:pt x="714415" y="208157"/>
                  </a:lnTo>
                  <a:lnTo>
                    <a:pt x="717845" y="211644"/>
                  </a:lnTo>
                  <a:lnTo>
                    <a:pt x="720483" y="215398"/>
                  </a:lnTo>
                  <a:lnTo>
                    <a:pt x="722858" y="219421"/>
                  </a:lnTo>
                  <a:lnTo>
                    <a:pt x="724969" y="223712"/>
                  </a:lnTo>
                  <a:lnTo>
                    <a:pt x="726552" y="228271"/>
                  </a:lnTo>
                  <a:lnTo>
                    <a:pt x="727608" y="232831"/>
                  </a:lnTo>
                  <a:lnTo>
                    <a:pt x="728399" y="237658"/>
                  </a:lnTo>
                  <a:lnTo>
                    <a:pt x="728663" y="243022"/>
                  </a:lnTo>
                  <a:lnTo>
                    <a:pt x="728399" y="247849"/>
                  </a:lnTo>
                  <a:lnTo>
                    <a:pt x="727608" y="252676"/>
                  </a:lnTo>
                  <a:lnTo>
                    <a:pt x="726552" y="257504"/>
                  </a:lnTo>
                  <a:lnTo>
                    <a:pt x="724969" y="262063"/>
                  </a:lnTo>
                  <a:lnTo>
                    <a:pt x="722858" y="266354"/>
                  </a:lnTo>
                  <a:lnTo>
                    <a:pt x="720483" y="270377"/>
                  </a:lnTo>
                  <a:lnTo>
                    <a:pt x="717845" y="274132"/>
                  </a:lnTo>
                  <a:lnTo>
                    <a:pt x="714415" y="277618"/>
                  </a:lnTo>
                  <a:lnTo>
                    <a:pt x="710984" y="281104"/>
                  </a:lnTo>
                  <a:lnTo>
                    <a:pt x="707290" y="283786"/>
                  </a:lnTo>
                  <a:lnTo>
                    <a:pt x="703332" y="286200"/>
                  </a:lnTo>
                  <a:lnTo>
                    <a:pt x="699374" y="288345"/>
                  </a:lnTo>
                  <a:lnTo>
                    <a:pt x="694625" y="289955"/>
                  </a:lnTo>
                  <a:lnTo>
                    <a:pt x="690139" y="291027"/>
                  </a:lnTo>
                  <a:lnTo>
                    <a:pt x="685390" y="291832"/>
                  </a:lnTo>
                  <a:lnTo>
                    <a:pt x="680376" y="292100"/>
                  </a:lnTo>
                  <a:lnTo>
                    <a:pt x="675363" y="291832"/>
                  </a:lnTo>
                  <a:lnTo>
                    <a:pt x="670613" y="291027"/>
                  </a:lnTo>
                  <a:lnTo>
                    <a:pt x="665864" y="289955"/>
                  </a:lnTo>
                  <a:lnTo>
                    <a:pt x="661642" y="288345"/>
                  </a:lnTo>
                  <a:lnTo>
                    <a:pt x="657156" y="286200"/>
                  </a:lnTo>
                  <a:lnTo>
                    <a:pt x="653198" y="283786"/>
                  </a:lnTo>
                  <a:lnTo>
                    <a:pt x="649504" y="281104"/>
                  </a:lnTo>
                  <a:lnTo>
                    <a:pt x="646074" y="277618"/>
                  </a:lnTo>
                  <a:lnTo>
                    <a:pt x="642908" y="274132"/>
                  </a:lnTo>
                  <a:lnTo>
                    <a:pt x="640005" y="270377"/>
                  </a:lnTo>
                  <a:lnTo>
                    <a:pt x="637630" y="266354"/>
                  </a:lnTo>
                  <a:lnTo>
                    <a:pt x="635519" y="262063"/>
                  </a:lnTo>
                  <a:lnTo>
                    <a:pt x="633936" y="257504"/>
                  </a:lnTo>
                  <a:lnTo>
                    <a:pt x="632881" y="252676"/>
                  </a:lnTo>
                  <a:lnTo>
                    <a:pt x="632089" y="247849"/>
                  </a:lnTo>
                  <a:lnTo>
                    <a:pt x="631825" y="243022"/>
                  </a:lnTo>
                  <a:lnTo>
                    <a:pt x="632089" y="237658"/>
                  </a:lnTo>
                  <a:lnTo>
                    <a:pt x="632881" y="232831"/>
                  </a:lnTo>
                  <a:lnTo>
                    <a:pt x="633936" y="228271"/>
                  </a:lnTo>
                  <a:lnTo>
                    <a:pt x="635519" y="223712"/>
                  </a:lnTo>
                  <a:lnTo>
                    <a:pt x="637630" y="219421"/>
                  </a:lnTo>
                  <a:lnTo>
                    <a:pt x="640005" y="215398"/>
                  </a:lnTo>
                  <a:lnTo>
                    <a:pt x="642908" y="211644"/>
                  </a:lnTo>
                  <a:lnTo>
                    <a:pt x="646074" y="208157"/>
                  </a:lnTo>
                  <a:lnTo>
                    <a:pt x="649504" y="204939"/>
                  </a:lnTo>
                  <a:lnTo>
                    <a:pt x="653198" y="201989"/>
                  </a:lnTo>
                  <a:lnTo>
                    <a:pt x="657156" y="199575"/>
                  </a:lnTo>
                  <a:lnTo>
                    <a:pt x="661642" y="197430"/>
                  </a:lnTo>
                  <a:lnTo>
                    <a:pt x="665864" y="195821"/>
                  </a:lnTo>
                  <a:lnTo>
                    <a:pt x="670613" y="194748"/>
                  </a:lnTo>
                  <a:lnTo>
                    <a:pt x="675363" y="193943"/>
                  </a:lnTo>
                  <a:lnTo>
                    <a:pt x="680376" y="193675"/>
                  </a:lnTo>
                  <a:close/>
                  <a:moveTo>
                    <a:pt x="665298" y="97348"/>
                  </a:moveTo>
                  <a:lnTo>
                    <a:pt x="650220" y="98141"/>
                  </a:lnTo>
                  <a:lnTo>
                    <a:pt x="635406" y="98935"/>
                  </a:lnTo>
                  <a:lnTo>
                    <a:pt x="620592" y="100258"/>
                  </a:lnTo>
                  <a:lnTo>
                    <a:pt x="606043" y="101845"/>
                  </a:lnTo>
                  <a:lnTo>
                    <a:pt x="591494" y="103961"/>
                  </a:lnTo>
                  <a:lnTo>
                    <a:pt x="577209" y="106342"/>
                  </a:lnTo>
                  <a:lnTo>
                    <a:pt x="562660" y="108987"/>
                  </a:lnTo>
                  <a:lnTo>
                    <a:pt x="548904" y="112162"/>
                  </a:lnTo>
                  <a:lnTo>
                    <a:pt x="534619" y="115601"/>
                  </a:lnTo>
                  <a:lnTo>
                    <a:pt x="520864" y="119304"/>
                  </a:lnTo>
                  <a:lnTo>
                    <a:pt x="506844" y="123537"/>
                  </a:lnTo>
                  <a:lnTo>
                    <a:pt x="493617" y="127769"/>
                  </a:lnTo>
                  <a:lnTo>
                    <a:pt x="479861" y="132795"/>
                  </a:lnTo>
                  <a:lnTo>
                    <a:pt x="466635" y="137821"/>
                  </a:lnTo>
                  <a:lnTo>
                    <a:pt x="453673" y="143112"/>
                  </a:lnTo>
                  <a:lnTo>
                    <a:pt x="440446" y="148932"/>
                  </a:lnTo>
                  <a:lnTo>
                    <a:pt x="427748" y="154751"/>
                  </a:lnTo>
                  <a:lnTo>
                    <a:pt x="414786" y="161100"/>
                  </a:lnTo>
                  <a:lnTo>
                    <a:pt x="402618" y="167713"/>
                  </a:lnTo>
                  <a:lnTo>
                    <a:pt x="390185" y="174591"/>
                  </a:lnTo>
                  <a:lnTo>
                    <a:pt x="378016" y="181734"/>
                  </a:lnTo>
                  <a:lnTo>
                    <a:pt x="366113" y="189405"/>
                  </a:lnTo>
                  <a:lnTo>
                    <a:pt x="354473" y="196812"/>
                  </a:lnTo>
                  <a:lnTo>
                    <a:pt x="343098" y="205012"/>
                  </a:lnTo>
                  <a:lnTo>
                    <a:pt x="331723" y="213213"/>
                  </a:lnTo>
                  <a:lnTo>
                    <a:pt x="320348" y="221678"/>
                  </a:lnTo>
                  <a:lnTo>
                    <a:pt x="309503" y="230672"/>
                  </a:lnTo>
                  <a:lnTo>
                    <a:pt x="298921" y="239402"/>
                  </a:lnTo>
                  <a:lnTo>
                    <a:pt x="288605" y="248925"/>
                  </a:lnTo>
                  <a:lnTo>
                    <a:pt x="278023" y="258183"/>
                  </a:lnTo>
                  <a:lnTo>
                    <a:pt x="268236" y="268236"/>
                  </a:lnTo>
                  <a:lnTo>
                    <a:pt x="258448" y="278288"/>
                  </a:lnTo>
                  <a:lnTo>
                    <a:pt x="248925" y="288340"/>
                  </a:lnTo>
                  <a:lnTo>
                    <a:pt x="239402" y="298921"/>
                  </a:lnTo>
                  <a:lnTo>
                    <a:pt x="230672" y="309503"/>
                  </a:lnTo>
                  <a:lnTo>
                    <a:pt x="221678" y="320613"/>
                  </a:lnTo>
                  <a:lnTo>
                    <a:pt x="213213" y="331459"/>
                  </a:lnTo>
                  <a:lnTo>
                    <a:pt x="204748" y="343098"/>
                  </a:lnTo>
                  <a:lnTo>
                    <a:pt x="196812" y="354738"/>
                  </a:lnTo>
                  <a:lnTo>
                    <a:pt x="189141" y="366112"/>
                  </a:lnTo>
                  <a:lnTo>
                    <a:pt x="181734" y="378281"/>
                  </a:lnTo>
                  <a:lnTo>
                    <a:pt x="174591" y="390449"/>
                  </a:lnTo>
                  <a:lnTo>
                    <a:pt x="167449" y="402618"/>
                  </a:lnTo>
                  <a:lnTo>
                    <a:pt x="161100" y="415051"/>
                  </a:lnTo>
                  <a:lnTo>
                    <a:pt x="154751" y="427748"/>
                  </a:lnTo>
                  <a:lnTo>
                    <a:pt x="148667" y="440446"/>
                  </a:lnTo>
                  <a:lnTo>
                    <a:pt x="143112" y="453672"/>
                  </a:lnTo>
                  <a:lnTo>
                    <a:pt x="137821" y="466899"/>
                  </a:lnTo>
                  <a:lnTo>
                    <a:pt x="132531" y="479861"/>
                  </a:lnTo>
                  <a:lnTo>
                    <a:pt x="127769" y="493617"/>
                  </a:lnTo>
                  <a:lnTo>
                    <a:pt x="123537" y="507108"/>
                  </a:lnTo>
                  <a:lnTo>
                    <a:pt x="119304" y="521128"/>
                  </a:lnTo>
                  <a:lnTo>
                    <a:pt x="115336" y="534619"/>
                  </a:lnTo>
                  <a:lnTo>
                    <a:pt x="111897" y="548904"/>
                  </a:lnTo>
                  <a:lnTo>
                    <a:pt x="108987" y="562924"/>
                  </a:lnTo>
                  <a:lnTo>
                    <a:pt x="106342" y="577473"/>
                  </a:lnTo>
                  <a:lnTo>
                    <a:pt x="103961" y="591494"/>
                  </a:lnTo>
                  <a:lnTo>
                    <a:pt x="101845" y="606043"/>
                  </a:lnTo>
                  <a:lnTo>
                    <a:pt x="100258" y="620857"/>
                  </a:lnTo>
                  <a:lnTo>
                    <a:pt x="98935" y="635671"/>
                  </a:lnTo>
                  <a:lnTo>
                    <a:pt x="98141" y="650220"/>
                  </a:lnTo>
                  <a:lnTo>
                    <a:pt x="97348" y="665298"/>
                  </a:lnTo>
                  <a:lnTo>
                    <a:pt x="97348" y="680376"/>
                  </a:lnTo>
                  <a:lnTo>
                    <a:pt x="97348" y="692016"/>
                  </a:lnTo>
                  <a:lnTo>
                    <a:pt x="97612" y="703391"/>
                  </a:lnTo>
                  <a:lnTo>
                    <a:pt x="98406" y="715030"/>
                  </a:lnTo>
                  <a:lnTo>
                    <a:pt x="99200" y="726140"/>
                  </a:lnTo>
                  <a:lnTo>
                    <a:pt x="99993" y="737515"/>
                  </a:lnTo>
                  <a:lnTo>
                    <a:pt x="101316" y="748890"/>
                  </a:lnTo>
                  <a:lnTo>
                    <a:pt x="102639" y="760001"/>
                  </a:lnTo>
                  <a:lnTo>
                    <a:pt x="104490" y="771375"/>
                  </a:lnTo>
                  <a:lnTo>
                    <a:pt x="106342" y="782221"/>
                  </a:lnTo>
                  <a:lnTo>
                    <a:pt x="108194" y="793332"/>
                  </a:lnTo>
                  <a:lnTo>
                    <a:pt x="110574" y="804442"/>
                  </a:lnTo>
                  <a:lnTo>
                    <a:pt x="112955" y="815023"/>
                  </a:lnTo>
                  <a:lnTo>
                    <a:pt x="115601" y="825869"/>
                  </a:lnTo>
                  <a:lnTo>
                    <a:pt x="118775" y="836450"/>
                  </a:lnTo>
                  <a:lnTo>
                    <a:pt x="121685" y="847296"/>
                  </a:lnTo>
                  <a:lnTo>
                    <a:pt x="124859" y="857877"/>
                  </a:lnTo>
                  <a:lnTo>
                    <a:pt x="131473" y="854174"/>
                  </a:lnTo>
                  <a:lnTo>
                    <a:pt x="138350" y="850735"/>
                  </a:lnTo>
                  <a:lnTo>
                    <a:pt x="145228" y="847561"/>
                  </a:lnTo>
                  <a:lnTo>
                    <a:pt x="152106" y="844651"/>
                  </a:lnTo>
                  <a:lnTo>
                    <a:pt x="159248" y="842005"/>
                  </a:lnTo>
                  <a:lnTo>
                    <a:pt x="166391" y="839360"/>
                  </a:lnTo>
                  <a:lnTo>
                    <a:pt x="173798" y="836715"/>
                  </a:lnTo>
                  <a:lnTo>
                    <a:pt x="180940" y="834599"/>
                  </a:lnTo>
                  <a:lnTo>
                    <a:pt x="188347" y="832747"/>
                  </a:lnTo>
                  <a:lnTo>
                    <a:pt x="196018" y="830895"/>
                  </a:lnTo>
                  <a:lnTo>
                    <a:pt x="203425" y="829572"/>
                  </a:lnTo>
                  <a:lnTo>
                    <a:pt x="211361" y="828250"/>
                  </a:lnTo>
                  <a:lnTo>
                    <a:pt x="219033" y="827456"/>
                  </a:lnTo>
                  <a:lnTo>
                    <a:pt x="226704" y="826663"/>
                  </a:lnTo>
                  <a:lnTo>
                    <a:pt x="234905" y="826398"/>
                  </a:lnTo>
                  <a:lnTo>
                    <a:pt x="242841" y="826134"/>
                  </a:lnTo>
                  <a:lnTo>
                    <a:pt x="255538" y="826398"/>
                  </a:lnTo>
                  <a:lnTo>
                    <a:pt x="267971" y="827456"/>
                  </a:lnTo>
                  <a:lnTo>
                    <a:pt x="279875" y="829043"/>
                  </a:lnTo>
                  <a:lnTo>
                    <a:pt x="291779" y="830895"/>
                  </a:lnTo>
                  <a:lnTo>
                    <a:pt x="303683" y="833805"/>
                  </a:lnTo>
                  <a:lnTo>
                    <a:pt x="315058" y="836979"/>
                  </a:lnTo>
                  <a:lnTo>
                    <a:pt x="326433" y="840947"/>
                  </a:lnTo>
                  <a:lnTo>
                    <a:pt x="337279" y="845180"/>
                  </a:lnTo>
                  <a:lnTo>
                    <a:pt x="348389" y="849941"/>
                  </a:lnTo>
                  <a:lnTo>
                    <a:pt x="358706" y="855232"/>
                  </a:lnTo>
                  <a:lnTo>
                    <a:pt x="368758" y="861316"/>
                  </a:lnTo>
                  <a:lnTo>
                    <a:pt x="378810" y="867665"/>
                  </a:lnTo>
                  <a:lnTo>
                    <a:pt x="388333" y="874278"/>
                  </a:lnTo>
                  <a:lnTo>
                    <a:pt x="397592" y="881685"/>
                  </a:lnTo>
                  <a:lnTo>
                    <a:pt x="406321" y="889092"/>
                  </a:lnTo>
                  <a:lnTo>
                    <a:pt x="414522" y="897293"/>
                  </a:lnTo>
                  <a:lnTo>
                    <a:pt x="422722" y="905758"/>
                  </a:lnTo>
                  <a:lnTo>
                    <a:pt x="430394" y="914752"/>
                  </a:lnTo>
                  <a:lnTo>
                    <a:pt x="437801" y="923746"/>
                  </a:lnTo>
                  <a:lnTo>
                    <a:pt x="444414" y="933269"/>
                  </a:lnTo>
                  <a:lnTo>
                    <a:pt x="450498" y="943057"/>
                  </a:lnTo>
                  <a:lnTo>
                    <a:pt x="456582" y="953373"/>
                  </a:lnTo>
                  <a:lnTo>
                    <a:pt x="461873" y="963690"/>
                  </a:lnTo>
                  <a:lnTo>
                    <a:pt x="466635" y="974536"/>
                  </a:lnTo>
                  <a:lnTo>
                    <a:pt x="470867" y="985382"/>
                  </a:lnTo>
                  <a:lnTo>
                    <a:pt x="475100" y="996757"/>
                  </a:lnTo>
                  <a:lnTo>
                    <a:pt x="478274" y="1008396"/>
                  </a:lnTo>
                  <a:lnTo>
                    <a:pt x="480919" y="1020035"/>
                  </a:lnTo>
                  <a:lnTo>
                    <a:pt x="483036" y="1032204"/>
                  </a:lnTo>
                  <a:lnTo>
                    <a:pt x="484623" y="1044372"/>
                  </a:lnTo>
                  <a:lnTo>
                    <a:pt x="485416" y="1056541"/>
                  </a:lnTo>
                  <a:lnTo>
                    <a:pt x="485681" y="1069238"/>
                  </a:lnTo>
                  <a:lnTo>
                    <a:pt x="485681" y="1078762"/>
                  </a:lnTo>
                  <a:lnTo>
                    <a:pt x="484887" y="1088814"/>
                  </a:lnTo>
                  <a:lnTo>
                    <a:pt x="484094" y="1098337"/>
                  </a:lnTo>
                  <a:lnTo>
                    <a:pt x="482771" y="1108125"/>
                  </a:lnTo>
                  <a:lnTo>
                    <a:pt x="480919" y="1117383"/>
                  </a:lnTo>
                  <a:lnTo>
                    <a:pt x="478803" y="1126642"/>
                  </a:lnTo>
                  <a:lnTo>
                    <a:pt x="476422" y="1135636"/>
                  </a:lnTo>
                  <a:lnTo>
                    <a:pt x="473512" y="1144895"/>
                  </a:lnTo>
                  <a:lnTo>
                    <a:pt x="470338" y="1153624"/>
                  </a:lnTo>
                  <a:lnTo>
                    <a:pt x="466899" y="1162354"/>
                  </a:lnTo>
                  <a:lnTo>
                    <a:pt x="462931" y="1170819"/>
                  </a:lnTo>
                  <a:lnTo>
                    <a:pt x="458963" y="1179284"/>
                  </a:lnTo>
                  <a:lnTo>
                    <a:pt x="454731" y="1187484"/>
                  </a:lnTo>
                  <a:lnTo>
                    <a:pt x="449705" y="1195420"/>
                  </a:lnTo>
                  <a:lnTo>
                    <a:pt x="444679" y="1203092"/>
                  </a:lnTo>
                  <a:lnTo>
                    <a:pt x="439652" y="1210763"/>
                  </a:lnTo>
                  <a:lnTo>
                    <a:pt x="453144" y="1216847"/>
                  </a:lnTo>
                  <a:lnTo>
                    <a:pt x="467428" y="1222667"/>
                  </a:lnTo>
                  <a:lnTo>
                    <a:pt x="481713" y="1227958"/>
                  </a:lnTo>
                  <a:lnTo>
                    <a:pt x="495998" y="1233248"/>
                  </a:lnTo>
                  <a:lnTo>
                    <a:pt x="510811" y="1237745"/>
                  </a:lnTo>
                  <a:lnTo>
                    <a:pt x="525361" y="1242242"/>
                  </a:lnTo>
                  <a:lnTo>
                    <a:pt x="540175" y="1245946"/>
                  </a:lnTo>
                  <a:lnTo>
                    <a:pt x="555253" y="1249914"/>
                  </a:lnTo>
                  <a:lnTo>
                    <a:pt x="570596" y="1252824"/>
                  </a:lnTo>
                  <a:lnTo>
                    <a:pt x="585939" y="1255734"/>
                  </a:lnTo>
                  <a:lnTo>
                    <a:pt x="601017" y="1258114"/>
                  </a:lnTo>
                  <a:lnTo>
                    <a:pt x="616624" y="1259966"/>
                  </a:lnTo>
                  <a:lnTo>
                    <a:pt x="632496" y="1261289"/>
                  </a:lnTo>
                  <a:lnTo>
                    <a:pt x="648368" y="1262611"/>
                  </a:lnTo>
                  <a:lnTo>
                    <a:pt x="664240" y="1263140"/>
                  </a:lnTo>
                  <a:lnTo>
                    <a:pt x="680376" y="1263405"/>
                  </a:lnTo>
                  <a:lnTo>
                    <a:pt x="696248" y="1263140"/>
                  </a:lnTo>
                  <a:lnTo>
                    <a:pt x="712120" y="1262611"/>
                  </a:lnTo>
                  <a:lnTo>
                    <a:pt x="727992" y="1261289"/>
                  </a:lnTo>
                  <a:lnTo>
                    <a:pt x="743864" y="1259966"/>
                  </a:lnTo>
                  <a:lnTo>
                    <a:pt x="759472" y="1258114"/>
                  </a:lnTo>
                  <a:lnTo>
                    <a:pt x="774814" y="1255734"/>
                  </a:lnTo>
                  <a:lnTo>
                    <a:pt x="789893" y="1252824"/>
                  </a:lnTo>
                  <a:lnTo>
                    <a:pt x="805236" y="1249914"/>
                  </a:lnTo>
                  <a:lnTo>
                    <a:pt x="820314" y="1245946"/>
                  </a:lnTo>
                  <a:lnTo>
                    <a:pt x="835128" y="1242242"/>
                  </a:lnTo>
                  <a:lnTo>
                    <a:pt x="849941" y="1237745"/>
                  </a:lnTo>
                  <a:lnTo>
                    <a:pt x="864226" y="1233248"/>
                  </a:lnTo>
                  <a:lnTo>
                    <a:pt x="878775" y="1227958"/>
                  </a:lnTo>
                  <a:lnTo>
                    <a:pt x="893060" y="1222667"/>
                  </a:lnTo>
                  <a:lnTo>
                    <a:pt x="907080" y="1216847"/>
                  </a:lnTo>
                  <a:lnTo>
                    <a:pt x="920836" y="1210763"/>
                  </a:lnTo>
                  <a:lnTo>
                    <a:pt x="915545" y="1203092"/>
                  </a:lnTo>
                  <a:lnTo>
                    <a:pt x="910784" y="1195420"/>
                  </a:lnTo>
                  <a:lnTo>
                    <a:pt x="906022" y="1187484"/>
                  </a:lnTo>
                  <a:lnTo>
                    <a:pt x="901525" y="1179284"/>
                  </a:lnTo>
                  <a:lnTo>
                    <a:pt x="897293" y="1170819"/>
                  </a:lnTo>
                  <a:lnTo>
                    <a:pt x="893589" y="1162354"/>
                  </a:lnTo>
                  <a:lnTo>
                    <a:pt x="890150" y="1153624"/>
                  </a:lnTo>
                  <a:lnTo>
                    <a:pt x="886976" y="1144895"/>
                  </a:lnTo>
                  <a:lnTo>
                    <a:pt x="884066" y="1135636"/>
                  </a:lnTo>
                  <a:lnTo>
                    <a:pt x="881685" y="1126642"/>
                  </a:lnTo>
                  <a:lnTo>
                    <a:pt x="879569" y="1117383"/>
                  </a:lnTo>
                  <a:lnTo>
                    <a:pt x="877717" y="1108125"/>
                  </a:lnTo>
                  <a:lnTo>
                    <a:pt x="876395" y="1098337"/>
                  </a:lnTo>
                  <a:lnTo>
                    <a:pt x="875337" y="1088814"/>
                  </a:lnTo>
                  <a:lnTo>
                    <a:pt x="874807" y="1078762"/>
                  </a:lnTo>
                  <a:lnTo>
                    <a:pt x="874543" y="1069238"/>
                  </a:lnTo>
                  <a:lnTo>
                    <a:pt x="874807" y="1056541"/>
                  </a:lnTo>
                  <a:lnTo>
                    <a:pt x="875866" y="1044372"/>
                  </a:lnTo>
                  <a:lnTo>
                    <a:pt x="877453" y="1032204"/>
                  </a:lnTo>
                  <a:lnTo>
                    <a:pt x="879569" y="1020035"/>
                  </a:lnTo>
                  <a:lnTo>
                    <a:pt x="882214" y="1008396"/>
                  </a:lnTo>
                  <a:lnTo>
                    <a:pt x="885653" y="996757"/>
                  </a:lnTo>
                  <a:lnTo>
                    <a:pt x="889357" y="985382"/>
                  </a:lnTo>
                  <a:lnTo>
                    <a:pt x="893589" y="974536"/>
                  </a:lnTo>
                  <a:lnTo>
                    <a:pt x="898615" y="963690"/>
                  </a:lnTo>
                  <a:lnTo>
                    <a:pt x="904171" y="953373"/>
                  </a:lnTo>
                  <a:lnTo>
                    <a:pt x="909726" y="943057"/>
                  </a:lnTo>
                  <a:lnTo>
                    <a:pt x="916074" y="933269"/>
                  </a:lnTo>
                  <a:lnTo>
                    <a:pt x="922952" y="923746"/>
                  </a:lnTo>
                  <a:lnTo>
                    <a:pt x="930095" y="914752"/>
                  </a:lnTo>
                  <a:lnTo>
                    <a:pt x="937502" y="905758"/>
                  </a:lnTo>
                  <a:lnTo>
                    <a:pt x="945702" y="897293"/>
                  </a:lnTo>
                  <a:lnTo>
                    <a:pt x="954167" y="889092"/>
                  </a:lnTo>
                  <a:lnTo>
                    <a:pt x="963161" y="881685"/>
                  </a:lnTo>
                  <a:lnTo>
                    <a:pt x="972155" y="874278"/>
                  </a:lnTo>
                  <a:lnTo>
                    <a:pt x="981678" y="867665"/>
                  </a:lnTo>
                  <a:lnTo>
                    <a:pt x="991466" y="861316"/>
                  </a:lnTo>
                  <a:lnTo>
                    <a:pt x="1001783" y="855232"/>
                  </a:lnTo>
                  <a:lnTo>
                    <a:pt x="1012100" y="849941"/>
                  </a:lnTo>
                  <a:lnTo>
                    <a:pt x="1022945" y="845180"/>
                  </a:lnTo>
                  <a:lnTo>
                    <a:pt x="1033791" y="840947"/>
                  </a:lnTo>
                  <a:lnTo>
                    <a:pt x="1045166" y="836979"/>
                  </a:lnTo>
                  <a:lnTo>
                    <a:pt x="1056805" y="833805"/>
                  </a:lnTo>
                  <a:lnTo>
                    <a:pt x="1068445" y="830895"/>
                  </a:lnTo>
                  <a:lnTo>
                    <a:pt x="1080613" y="829043"/>
                  </a:lnTo>
                  <a:lnTo>
                    <a:pt x="1092782" y="827456"/>
                  </a:lnTo>
                  <a:lnTo>
                    <a:pt x="1104950" y="826398"/>
                  </a:lnTo>
                  <a:lnTo>
                    <a:pt x="1117648" y="826134"/>
                  </a:lnTo>
                  <a:lnTo>
                    <a:pt x="1125584" y="826398"/>
                  </a:lnTo>
                  <a:lnTo>
                    <a:pt x="1133520" y="826663"/>
                  </a:lnTo>
                  <a:lnTo>
                    <a:pt x="1141456" y="827456"/>
                  </a:lnTo>
                  <a:lnTo>
                    <a:pt x="1149392" y="828250"/>
                  </a:lnTo>
                  <a:lnTo>
                    <a:pt x="1156799" y="829572"/>
                  </a:lnTo>
                  <a:lnTo>
                    <a:pt x="1164470" y="830895"/>
                  </a:lnTo>
                  <a:lnTo>
                    <a:pt x="1172141" y="832747"/>
                  </a:lnTo>
                  <a:lnTo>
                    <a:pt x="1179548" y="834599"/>
                  </a:lnTo>
                  <a:lnTo>
                    <a:pt x="1186955" y="836715"/>
                  </a:lnTo>
                  <a:lnTo>
                    <a:pt x="1194098" y="839360"/>
                  </a:lnTo>
                  <a:lnTo>
                    <a:pt x="1201240" y="842005"/>
                  </a:lnTo>
                  <a:lnTo>
                    <a:pt x="1208382" y="844651"/>
                  </a:lnTo>
                  <a:lnTo>
                    <a:pt x="1215260" y="847561"/>
                  </a:lnTo>
                  <a:lnTo>
                    <a:pt x="1221873" y="850735"/>
                  </a:lnTo>
                  <a:lnTo>
                    <a:pt x="1228751" y="854174"/>
                  </a:lnTo>
                  <a:lnTo>
                    <a:pt x="1235365" y="858142"/>
                  </a:lnTo>
                  <a:lnTo>
                    <a:pt x="1238539" y="847296"/>
                  </a:lnTo>
                  <a:lnTo>
                    <a:pt x="1241978" y="836715"/>
                  </a:lnTo>
                  <a:lnTo>
                    <a:pt x="1244888" y="826134"/>
                  </a:lnTo>
                  <a:lnTo>
                    <a:pt x="1247533" y="815023"/>
                  </a:lnTo>
                  <a:lnTo>
                    <a:pt x="1249914" y="804442"/>
                  </a:lnTo>
                  <a:lnTo>
                    <a:pt x="1252030" y="793332"/>
                  </a:lnTo>
                  <a:lnTo>
                    <a:pt x="1254146" y="782221"/>
                  </a:lnTo>
                  <a:lnTo>
                    <a:pt x="1255998" y="771375"/>
                  </a:lnTo>
                  <a:lnTo>
                    <a:pt x="1257585" y="760001"/>
                  </a:lnTo>
                  <a:lnTo>
                    <a:pt x="1259172" y="748890"/>
                  </a:lnTo>
                  <a:lnTo>
                    <a:pt x="1260231" y="737515"/>
                  </a:lnTo>
                  <a:lnTo>
                    <a:pt x="1261553" y="726140"/>
                  </a:lnTo>
                  <a:lnTo>
                    <a:pt x="1262347" y="715030"/>
                  </a:lnTo>
                  <a:lnTo>
                    <a:pt x="1262876" y="703391"/>
                  </a:lnTo>
                  <a:lnTo>
                    <a:pt x="1263140" y="692016"/>
                  </a:lnTo>
                  <a:lnTo>
                    <a:pt x="1263405" y="680376"/>
                  </a:lnTo>
                  <a:lnTo>
                    <a:pt x="1263140" y="665298"/>
                  </a:lnTo>
                  <a:lnTo>
                    <a:pt x="1262611" y="650220"/>
                  </a:lnTo>
                  <a:lnTo>
                    <a:pt x="1261818" y="635671"/>
                  </a:lnTo>
                  <a:lnTo>
                    <a:pt x="1260231" y="620857"/>
                  </a:lnTo>
                  <a:lnTo>
                    <a:pt x="1258379" y="606043"/>
                  </a:lnTo>
                  <a:lnTo>
                    <a:pt x="1256527" y="591494"/>
                  </a:lnTo>
                  <a:lnTo>
                    <a:pt x="1254146" y="577473"/>
                  </a:lnTo>
                  <a:lnTo>
                    <a:pt x="1251501" y="562924"/>
                  </a:lnTo>
                  <a:lnTo>
                    <a:pt x="1248327" y="548904"/>
                  </a:lnTo>
                  <a:lnTo>
                    <a:pt x="1244888" y="534619"/>
                  </a:lnTo>
                  <a:lnTo>
                    <a:pt x="1240920" y="521128"/>
                  </a:lnTo>
                  <a:lnTo>
                    <a:pt x="1236952" y="507108"/>
                  </a:lnTo>
                  <a:lnTo>
                    <a:pt x="1232719" y="493617"/>
                  </a:lnTo>
                  <a:lnTo>
                    <a:pt x="1227958" y="479861"/>
                  </a:lnTo>
                  <a:lnTo>
                    <a:pt x="1222667" y="466899"/>
                  </a:lnTo>
                  <a:lnTo>
                    <a:pt x="1217376" y="453672"/>
                  </a:lnTo>
                  <a:lnTo>
                    <a:pt x="1211821" y="440446"/>
                  </a:lnTo>
                  <a:lnTo>
                    <a:pt x="1205737" y="427748"/>
                  </a:lnTo>
                  <a:lnTo>
                    <a:pt x="1199388" y="415051"/>
                  </a:lnTo>
                  <a:lnTo>
                    <a:pt x="1192775" y="402618"/>
                  </a:lnTo>
                  <a:lnTo>
                    <a:pt x="1186162" y="390449"/>
                  </a:lnTo>
                  <a:lnTo>
                    <a:pt x="1178755" y="378281"/>
                  </a:lnTo>
                  <a:lnTo>
                    <a:pt x="1171348" y="366112"/>
                  </a:lnTo>
                  <a:lnTo>
                    <a:pt x="1163412" y="354738"/>
                  </a:lnTo>
                  <a:lnTo>
                    <a:pt x="1155476" y="343098"/>
                  </a:lnTo>
                  <a:lnTo>
                    <a:pt x="1147275" y="331459"/>
                  </a:lnTo>
                  <a:lnTo>
                    <a:pt x="1138810" y="320613"/>
                  </a:lnTo>
                  <a:lnTo>
                    <a:pt x="1130081" y="309503"/>
                  </a:lnTo>
                  <a:lnTo>
                    <a:pt x="1120822" y="298921"/>
                  </a:lnTo>
                  <a:lnTo>
                    <a:pt x="1111828" y="288340"/>
                  </a:lnTo>
                  <a:lnTo>
                    <a:pt x="1102040" y="278288"/>
                  </a:lnTo>
                  <a:lnTo>
                    <a:pt x="1092517" y="268236"/>
                  </a:lnTo>
                  <a:lnTo>
                    <a:pt x="1082201" y="258183"/>
                  </a:lnTo>
                  <a:lnTo>
                    <a:pt x="1071884" y="248925"/>
                  </a:lnTo>
                  <a:lnTo>
                    <a:pt x="1061567" y="239402"/>
                  </a:lnTo>
                  <a:lnTo>
                    <a:pt x="1050721" y="230672"/>
                  </a:lnTo>
                  <a:lnTo>
                    <a:pt x="1040140" y="221678"/>
                  </a:lnTo>
                  <a:lnTo>
                    <a:pt x="1028765" y="213213"/>
                  </a:lnTo>
                  <a:lnTo>
                    <a:pt x="1017655" y="205012"/>
                  </a:lnTo>
                  <a:lnTo>
                    <a:pt x="1006015" y="196812"/>
                  </a:lnTo>
                  <a:lnTo>
                    <a:pt x="994111" y="189405"/>
                  </a:lnTo>
                  <a:lnTo>
                    <a:pt x="982472" y="181734"/>
                  </a:lnTo>
                  <a:lnTo>
                    <a:pt x="970304" y="174591"/>
                  </a:lnTo>
                  <a:lnTo>
                    <a:pt x="957871" y="167713"/>
                  </a:lnTo>
                  <a:lnTo>
                    <a:pt x="945438" y="161100"/>
                  </a:lnTo>
                  <a:lnTo>
                    <a:pt x="932740" y="154751"/>
                  </a:lnTo>
                  <a:lnTo>
                    <a:pt x="919778" y="148932"/>
                  </a:lnTo>
                  <a:lnTo>
                    <a:pt x="907080" y="143112"/>
                  </a:lnTo>
                  <a:lnTo>
                    <a:pt x="893854" y="137821"/>
                  </a:lnTo>
                  <a:lnTo>
                    <a:pt x="880363" y="132795"/>
                  </a:lnTo>
                  <a:lnTo>
                    <a:pt x="867136" y="127769"/>
                  </a:lnTo>
                  <a:lnTo>
                    <a:pt x="853380" y="123537"/>
                  </a:lnTo>
                  <a:lnTo>
                    <a:pt x="839625" y="119304"/>
                  </a:lnTo>
                  <a:lnTo>
                    <a:pt x="825605" y="115601"/>
                  </a:lnTo>
                  <a:lnTo>
                    <a:pt x="811849" y="112162"/>
                  </a:lnTo>
                  <a:lnTo>
                    <a:pt x="797564" y="108987"/>
                  </a:lnTo>
                  <a:lnTo>
                    <a:pt x="783279" y="106342"/>
                  </a:lnTo>
                  <a:lnTo>
                    <a:pt x="768730" y="103961"/>
                  </a:lnTo>
                  <a:lnTo>
                    <a:pt x="754445" y="101845"/>
                  </a:lnTo>
                  <a:lnTo>
                    <a:pt x="739896" y="100258"/>
                  </a:lnTo>
                  <a:lnTo>
                    <a:pt x="725082" y="98935"/>
                  </a:lnTo>
                  <a:lnTo>
                    <a:pt x="710004" y="98141"/>
                  </a:lnTo>
                  <a:lnTo>
                    <a:pt x="695190" y="97348"/>
                  </a:lnTo>
                  <a:lnTo>
                    <a:pt x="680376" y="97348"/>
                  </a:lnTo>
                  <a:lnTo>
                    <a:pt x="665298" y="97348"/>
                  </a:lnTo>
                  <a:close/>
                  <a:moveTo>
                    <a:pt x="680376" y="0"/>
                  </a:moveTo>
                  <a:lnTo>
                    <a:pt x="697836" y="265"/>
                  </a:lnTo>
                  <a:lnTo>
                    <a:pt x="715030" y="1058"/>
                  </a:lnTo>
                  <a:lnTo>
                    <a:pt x="732489" y="2116"/>
                  </a:lnTo>
                  <a:lnTo>
                    <a:pt x="749684" y="3704"/>
                  </a:lnTo>
                  <a:lnTo>
                    <a:pt x="766878" y="5555"/>
                  </a:lnTo>
                  <a:lnTo>
                    <a:pt x="783808" y="7936"/>
                  </a:lnTo>
                  <a:lnTo>
                    <a:pt x="800739" y="10581"/>
                  </a:lnTo>
                  <a:lnTo>
                    <a:pt x="817404" y="13756"/>
                  </a:lnTo>
                  <a:lnTo>
                    <a:pt x="833805" y="17459"/>
                  </a:lnTo>
                  <a:lnTo>
                    <a:pt x="850206" y="21427"/>
                  </a:lnTo>
                  <a:lnTo>
                    <a:pt x="866607" y="25924"/>
                  </a:lnTo>
                  <a:lnTo>
                    <a:pt x="882479" y="30421"/>
                  </a:lnTo>
                  <a:lnTo>
                    <a:pt x="898351" y="35976"/>
                  </a:lnTo>
                  <a:lnTo>
                    <a:pt x="914223" y="41267"/>
                  </a:lnTo>
                  <a:lnTo>
                    <a:pt x="929830" y="47087"/>
                  </a:lnTo>
                  <a:lnTo>
                    <a:pt x="945173" y="53436"/>
                  </a:lnTo>
                  <a:lnTo>
                    <a:pt x="959987" y="60049"/>
                  </a:lnTo>
                  <a:lnTo>
                    <a:pt x="975065" y="67191"/>
                  </a:lnTo>
                  <a:lnTo>
                    <a:pt x="989879" y="74598"/>
                  </a:lnTo>
                  <a:lnTo>
                    <a:pt x="1004428" y="82270"/>
                  </a:lnTo>
                  <a:lnTo>
                    <a:pt x="1018977" y="89941"/>
                  </a:lnTo>
                  <a:lnTo>
                    <a:pt x="1032998" y="98671"/>
                  </a:lnTo>
                  <a:lnTo>
                    <a:pt x="1046753" y="107136"/>
                  </a:lnTo>
                  <a:lnTo>
                    <a:pt x="1060509" y="116394"/>
                  </a:lnTo>
                  <a:lnTo>
                    <a:pt x="1074265" y="125388"/>
                  </a:lnTo>
                  <a:lnTo>
                    <a:pt x="1087227" y="135176"/>
                  </a:lnTo>
                  <a:lnTo>
                    <a:pt x="1100189" y="144964"/>
                  </a:lnTo>
                  <a:lnTo>
                    <a:pt x="1113151" y="155280"/>
                  </a:lnTo>
                  <a:lnTo>
                    <a:pt x="1125319" y="166126"/>
                  </a:lnTo>
                  <a:lnTo>
                    <a:pt x="1137752" y="176707"/>
                  </a:lnTo>
                  <a:lnTo>
                    <a:pt x="1149656" y="188082"/>
                  </a:lnTo>
                  <a:lnTo>
                    <a:pt x="1161296" y="199193"/>
                  </a:lnTo>
                  <a:lnTo>
                    <a:pt x="1172670" y="211097"/>
                  </a:lnTo>
                  <a:lnTo>
                    <a:pt x="1183781" y="223001"/>
                  </a:lnTo>
                  <a:lnTo>
                    <a:pt x="1194627" y="235169"/>
                  </a:lnTo>
                  <a:lnTo>
                    <a:pt x="1205208" y="247602"/>
                  </a:lnTo>
                  <a:lnTo>
                    <a:pt x="1215260" y="260564"/>
                  </a:lnTo>
                  <a:lnTo>
                    <a:pt x="1225312" y="273262"/>
                  </a:lnTo>
                  <a:lnTo>
                    <a:pt x="1234835" y="286488"/>
                  </a:lnTo>
                  <a:lnTo>
                    <a:pt x="1244359" y="299979"/>
                  </a:lnTo>
                  <a:lnTo>
                    <a:pt x="1253353" y="313471"/>
                  </a:lnTo>
                  <a:lnTo>
                    <a:pt x="1262082" y="327491"/>
                  </a:lnTo>
                  <a:lnTo>
                    <a:pt x="1270283" y="341775"/>
                  </a:lnTo>
                  <a:lnTo>
                    <a:pt x="1278219" y="356060"/>
                  </a:lnTo>
                  <a:lnTo>
                    <a:pt x="1286155" y="370609"/>
                  </a:lnTo>
                  <a:lnTo>
                    <a:pt x="1293297" y="385423"/>
                  </a:lnTo>
                  <a:lnTo>
                    <a:pt x="1300439" y="400237"/>
                  </a:lnTo>
                  <a:lnTo>
                    <a:pt x="1307053" y="415580"/>
                  </a:lnTo>
                  <a:lnTo>
                    <a:pt x="1313137" y="430923"/>
                  </a:lnTo>
                  <a:lnTo>
                    <a:pt x="1319221" y="446530"/>
                  </a:lnTo>
                  <a:lnTo>
                    <a:pt x="1324776" y="462138"/>
                  </a:lnTo>
                  <a:lnTo>
                    <a:pt x="1329802" y="478009"/>
                  </a:lnTo>
                  <a:lnTo>
                    <a:pt x="1334564" y="494146"/>
                  </a:lnTo>
                  <a:lnTo>
                    <a:pt x="1339061" y="510282"/>
                  </a:lnTo>
                  <a:lnTo>
                    <a:pt x="1343029" y="526683"/>
                  </a:lnTo>
                  <a:lnTo>
                    <a:pt x="1346733" y="543349"/>
                  </a:lnTo>
                  <a:lnTo>
                    <a:pt x="1349642" y="560014"/>
                  </a:lnTo>
                  <a:lnTo>
                    <a:pt x="1352552" y="576680"/>
                  </a:lnTo>
                  <a:lnTo>
                    <a:pt x="1355198" y="593610"/>
                  </a:lnTo>
                  <a:lnTo>
                    <a:pt x="1357049" y="610805"/>
                  </a:lnTo>
                  <a:lnTo>
                    <a:pt x="1358636" y="627999"/>
                  </a:lnTo>
                  <a:lnTo>
                    <a:pt x="1359695" y="645194"/>
                  </a:lnTo>
                  <a:lnTo>
                    <a:pt x="1360224" y="662653"/>
                  </a:lnTo>
                  <a:lnTo>
                    <a:pt x="1360488" y="680376"/>
                  </a:lnTo>
                  <a:lnTo>
                    <a:pt x="1360224" y="696513"/>
                  </a:lnTo>
                  <a:lnTo>
                    <a:pt x="1359695" y="712914"/>
                  </a:lnTo>
                  <a:lnTo>
                    <a:pt x="1358901" y="729050"/>
                  </a:lnTo>
                  <a:lnTo>
                    <a:pt x="1357578" y="744658"/>
                  </a:lnTo>
                  <a:lnTo>
                    <a:pt x="1355727" y="760530"/>
                  </a:lnTo>
                  <a:lnTo>
                    <a:pt x="1353346" y="776402"/>
                  </a:lnTo>
                  <a:lnTo>
                    <a:pt x="1350965" y="792009"/>
                  </a:lnTo>
                  <a:lnTo>
                    <a:pt x="1348320" y="807616"/>
                  </a:lnTo>
                  <a:lnTo>
                    <a:pt x="1345145" y="822959"/>
                  </a:lnTo>
                  <a:lnTo>
                    <a:pt x="1341706" y="838037"/>
                  </a:lnTo>
                  <a:lnTo>
                    <a:pt x="1338003" y="853116"/>
                  </a:lnTo>
                  <a:lnTo>
                    <a:pt x="1333506" y="868194"/>
                  </a:lnTo>
                  <a:lnTo>
                    <a:pt x="1329009" y="883272"/>
                  </a:lnTo>
                  <a:lnTo>
                    <a:pt x="1324247" y="897822"/>
                  </a:lnTo>
                  <a:lnTo>
                    <a:pt x="1319221" y="912371"/>
                  </a:lnTo>
                  <a:lnTo>
                    <a:pt x="1313666" y="926656"/>
                  </a:lnTo>
                  <a:lnTo>
                    <a:pt x="1308111" y="940676"/>
                  </a:lnTo>
                  <a:lnTo>
                    <a:pt x="1302291" y="954167"/>
                  </a:lnTo>
                  <a:lnTo>
                    <a:pt x="1296207" y="967394"/>
                  </a:lnTo>
                  <a:lnTo>
                    <a:pt x="1289858" y="980885"/>
                  </a:lnTo>
                  <a:lnTo>
                    <a:pt x="1284568" y="991202"/>
                  </a:lnTo>
                  <a:lnTo>
                    <a:pt x="1279012" y="1001254"/>
                  </a:lnTo>
                  <a:lnTo>
                    <a:pt x="1273722" y="1011570"/>
                  </a:lnTo>
                  <a:lnTo>
                    <a:pt x="1268167" y="1021358"/>
                  </a:lnTo>
                  <a:lnTo>
                    <a:pt x="1262347" y="1031410"/>
                  </a:lnTo>
                  <a:lnTo>
                    <a:pt x="1256263" y="1040934"/>
                  </a:lnTo>
                  <a:lnTo>
                    <a:pt x="1250178" y="1050721"/>
                  </a:lnTo>
                  <a:lnTo>
                    <a:pt x="1243830" y="1059980"/>
                  </a:lnTo>
                  <a:lnTo>
                    <a:pt x="1237216" y="1069503"/>
                  </a:lnTo>
                  <a:lnTo>
                    <a:pt x="1230868" y="1078762"/>
                  </a:lnTo>
                  <a:lnTo>
                    <a:pt x="1223990" y="1088020"/>
                  </a:lnTo>
                  <a:lnTo>
                    <a:pt x="1217112" y="1097014"/>
                  </a:lnTo>
                  <a:lnTo>
                    <a:pt x="1209969" y="1106008"/>
                  </a:lnTo>
                  <a:lnTo>
                    <a:pt x="1202827" y="1114738"/>
                  </a:lnTo>
                  <a:lnTo>
                    <a:pt x="1195420" y="1123732"/>
                  </a:lnTo>
                  <a:lnTo>
                    <a:pt x="1188013" y="1132197"/>
                  </a:lnTo>
                  <a:lnTo>
                    <a:pt x="1180342" y="1140662"/>
                  </a:lnTo>
                  <a:lnTo>
                    <a:pt x="1172670" y="1148863"/>
                  </a:lnTo>
                  <a:lnTo>
                    <a:pt x="1164470" y="1157328"/>
                  </a:lnTo>
                  <a:lnTo>
                    <a:pt x="1156534" y="1165264"/>
                  </a:lnTo>
                  <a:lnTo>
                    <a:pt x="1148598" y="1172935"/>
                  </a:lnTo>
                  <a:lnTo>
                    <a:pt x="1140133" y="1180871"/>
                  </a:lnTo>
                  <a:lnTo>
                    <a:pt x="1131933" y="1188542"/>
                  </a:lnTo>
                  <a:lnTo>
                    <a:pt x="1123203" y="1196214"/>
                  </a:lnTo>
                  <a:lnTo>
                    <a:pt x="1114473" y="1203356"/>
                  </a:lnTo>
                  <a:lnTo>
                    <a:pt x="1105479" y="1210499"/>
                  </a:lnTo>
                  <a:lnTo>
                    <a:pt x="1096750" y="1217641"/>
                  </a:lnTo>
                  <a:lnTo>
                    <a:pt x="1087491" y="1224519"/>
                  </a:lnTo>
                  <a:lnTo>
                    <a:pt x="1078497" y="1231397"/>
                  </a:lnTo>
                  <a:lnTo>
                    <a:pt x="1068974" y="1238010"/>
                  </a:lnTo>
                  <a:lnTo>
                    <a:pt x="1059715" y="1244359"/>
                  </a:lnTo>
                  <a:lnTo>
                    <a:pt x="1050192" y="1250972"/>
                  </a:lnTo>
                  <a:lnTo>
                    <a:pt x="1038024" y="1258643"/>
                  </a:lnTo>
                  <a:lnTo>
                    <a:pt x="1025591" y="1266050"/>
                  </a:lnTo>
                  <a:lnTo>
                    <a:pt x="1012893" y="1273722"/>
                  </a:lnTo>
                  <a:lnTo>
                    <a:pt x="1000196" y="1280600"/>
                  </a:lnTo>
                  <a:lnTo>
                    <a:pt x="982207" y="1289858"/>
                  </a:lnTo>
                  <a:lnTo>
                    <a:pt x="963955" y="1298588"/>
                  </a:lnTo>
                  <a:lnTo>
                    <a:pt x="945173" y="1307053"/>
                  </a:lnTo>
                  <a:lnTo>
                    <a:pt x="926391" y="1314460"/>
                  </a:lnTo>
                  <a:lnTo>
                    <a:pt x="907080" y="1321602"/>
                  </a:lnTo>
                  <a:lnTo>
                    <a:pt x="887770" y="1328480"/>
                  </a:lnTo>
                  <a:lnTo>
                    <a:pt x="867930" y="1334300"/>
                  </a:lnTo>
                  <a:lnTo>
                    <a:pt x="848090" y="1339590"/>
                  </a:lnTo>
                  <a:lnTo>
                    <a:pt x="827456" y="1344616"/>
                  </a:lnTo>
                  <a:lnTo>
                    <a:pt x="817404" y="1346733"/>
                  </a:lnTo>
                  <a:lnTo>
                    <a:pt x="807087" y="1348849"/>
                  </a:lnTo>
                  <a:lnTo>
                    <a:pt x="797035" y="1350701"/>
                  </a:lnTo>
                  <a:lnTo>
                    <a:pt x="786454" y="1352288"/>
                  </a:lnTo>
                  <a:lnTo>
                    <a:pt x="776137" y="1353875"/>
                  </a:lnTo>
                  <a:lnTo>
                    <a:pt x="765556" y="1355198"/>
                  </a:lnTo>
                  <a:lnTo>
                    <a:pt x="755239" y="1356520"/>
                  </a:lnTo>
                  <a:lnTo>
                    <a:pt x="744658" y="1357578"/>
                  </a:lnTo>
                  <a:lnTo>
                    <a:pt x="733812" y="1358372"/>
                  </a:lnTo>
                  <a:lnTo>
                    <a:pt x="723231" y="1359166"/>
                  </a:lnTo>
                  <a:lnTo>
                    <a:pt x="712385" y="1359695"/>
                  </a:lnTo>
                  <a:lnTo>
                    <a:pt x="701804" y="1360224"/>
                  </a:lnTo>
                  <a:lnTo>
                    <a:pt x="690958" y="1360488"/>
                  </a:lnTo>
                  <a:lnTo>
                    <a:pt x="680376" y="1360488"/>
                  </a:lnTo>
                  <a:lnTo>
                    <a:pt x="669266" y="1360488"/>
                  </a:lnTo>
                  <a:lnTo>
                    <a:pt x="658420" y="1360224"/>
                  </a:lnTo>
                  <a:lnTo>
                    <a:pt x="647839" y="1359695"/>
                  </a:lnTo>
                  <a:lnTo>
                    <a:pt x="636993" y="1359166"/>
                  </a:lnTo>
                  <a:lnTo>
                    <a:pt x="626676" y="1358372"/>
                  </a:lnTo>
                  <a:lnTo>
                    <a:pt x="615831" y="1357578"/>
                  </a:lnTo>
                  <a:lnTo>
                    <a:pt x="605514" y="1356520"/>
                  </a:lnTo>
                  <a:lnTo>
                    <a:pt x="594933" y="1355198"/>
                  </a:lnTo>
                  <a:lnTo>
                    <a:pt x="584351" y="1353875"/>
                  </a:lnTo>
                  <a:lnTo>
                    <a:pt x="574035" y="1352288"/>
                  </a:lnTo>
                  <a:lnTo>
                    <a:pt x="563453" y="1350701"/>
                  </a:lnTo>
                  <a:lnTo>
                    <a:pt x="553401" y="1348849"/>
                  </a:lnTo>
                  <a:lnTo>
                    <a:pt x="543084" y="1346733"/>
                  </a:lnTo>
                  <a:lnTo>
                    <a:pt x="533032" y="1344616"/>
                  </a:lnTo>
                  <a:lnTo>
                    <a:pt x="512663" y="1339590"/>
                  </a:lnTo>
                  <a:lnTo>
                    <a:pt x="492823" y="1334300"/>
                  </a:lnTo>
                  <a:lnTo>
                    <a:pt x="472983" y="1328480"/>
                  </a:lnTo>
                  <a:lnTo>
                    <a:pt x="453673" y="1321602"/>
                  </a:lnTo>
                  <a:lnTo>
                    <a:pt x="434097" y="1314460"/>
                  </a:lnTo>
                  <a:lnTo>
                    <a:pt x="415051" y="1307053"/>
                  </a:lnTo>
                  <a:lnTo>
                    <a:pt x="396534" y="1298588"/>
                  </a:lnTo>
                  <a:lnTo>
                    <a:pt x="378281" y="1289858"/>
                  </a:lnTo>
                  <a:lnTo>
                    <a:pt x="360293" y="1280600"/>
                  </a:lnTo>
                  <a:lnTo>
                    <a:pt x="347595" y="1273722"/>
                  </a:lnTo>
                  <a:lnTo>
                    <a:pt x="334898" y="1266050"/>
                  </a:lnTo>
                  <a:lnTo>
                    <a:pt x="322729" y="1258643"/>
                  </a:lnTo>
                  <a:lnTo>
                    <a:pt x="310296" y="1250972"/>
                  </a:lnTo>
                  <a:lnTo>
                    <a:pt x="300509" y="1244359"/>
                  </a:lnTo>
                  <a:lnTo>
                    <a:pt x="291250" y="1238010"/>
                  </a:lnTo>
                  <a:lnTo>
                    <a:pt x="281991" y="1231397"/>
                  </a:lnTo>
                  <a:lnTo>
                    <a:pt x="272733" y="1224519"/>
                  </a:lnTo>
                  <a:lnTo>
                    <a:pt x="263739" y="1217641"/>
                  </a:lnTo>
                  <a:lnTo>
                    <a:pt x="254745" y="1210499"/>
                  </a:lnTo>
                  <a:lnTo>
                    <a:pt x="245750" y="1203356"/>
                  </a:lnTo>
                  <a:lnTo>
                    <a:pt x="237285" y="1196214"/>
                  </a:lnTo>
                  <a:lnTo>
                    <a:pt x="228820" y="1188542"/>
                  </a:lnTo>
                  <a:lnTo>
                    <a:pt x="220355" y="1180871"/>
                  </a:lnTo>
                  <a:lnTo>
                    <a:pt x="212155" y="1172935"/>
                  </a:lnTo>
                  <a:lnTo>
                    <a:pt x="203690" y="1165264"/>
                  </a:lnTo>
                  <a:lnTo>
                    <a:pt x="195754" y="1157328"/>
                  </a:lnTo>
                  <a:lnTo>
                    <a:pt x="187818" y="1148863"/>
                  </a:lnTo>
                  <a:lnTo>
                    <a:pt x="180146" y="1140662"/>
                  </a:lnTo>
                  <a:lnTo>
                    <a:pt x="172740" y="1132197"/>
                  </a:lnTo>
                  <a:lnTo>
                    <a:pt x="165068" y="1123732"/>
                  </a:lnTo>
                  <a:lnTo>
                    <a:pt x="157661" y="1114738"/>
                  </a:lnTo>
                  <a:lnTo>
                    <a:pt x="150254" y="1106008"/>
                  </a:lnTo>
                  <a:lnTo>
                    <a:pt x="143376" y="1097014"/>
                  </a:lnTo>
                  <a:lnTo>
                    <a:pt x="136499" y="1088020"/>
                  </a:lnTo>
                  <a:lnTo>
                    <a:pt x="129621" y="1078762"/>
                  </a:lnTo>
                  <a:lnTo>
                    <a:pt x="123272" y="1069503"/>
                  </a:lnTo>
                  <a:lnTo>
                    <a:pt x="116659" y="1059980"/>
                  </a:lnTo>
                  <a:lnTo>
                    <a:pt x="110310" y="1050721"/>
                  </a:lnTo>
                  <a:lnTo>
                    <a:pt x="104226" y="1040934"/>
                  </a:lnTo>
                  <a:lnTo>
                    <a:pt x="98406" y="1031410"/>
                  </a:lnTo>
                  <a:lnTo>
                    <a:pt x="92322" y="1021358"/>
                  </a:lnTo>
                  <a:lnTo>
                    <a:pt x="86767" y="1011570"/>
                  </a:lnTo>
                  <a:lnTo>
                    <a:pt x="81211" y="1001254"/>
                  </a:lnTo>
                  <a:lnTo>
                    <a:pt x="75656" y="991202"/>
                  </a:lnTo>
                  <a:lnTo>
                    <a:pt x="70630" y="980885"/>
                  </a:lnTo>
                  <a:lnTo>
                    <a:pt x="64281" y="967394"/>
                  </a:lnTo>
                  <a:lnTo>
                    <a:pt x="57933" y="954167"/>
                  </a:lnTo>
                  <a:lnTo>
                    <a:pt x="52377" y="940676"/>
                  </a:lnTo>
                  <a:lnTo>
                    <a:pt x="46822" y="926656"/>
                  </a:lnTo>
                  <a:lnTo>
                    <a:pt x="41532" y="912371"/>
                  </a:lnTo>
                  <a:lnTo>
                    <a:pt x="36241" y="897822"/>
                  </a:lnTo>
                  <a:lnTo>
                    <a:pt x="31479" y="883272"/>
                  </a:lnTo>
                  <a:lnTo>
                    <a:pt x="26982" y="868194"/>
                  </a:lnTo>
                  <a:lnTo>
                    <a:pt x="22750" y="853116"/>
                  </a:lnTo>
                  <a:lnTo>
                    <a:pt x="18782" y="838037"/>
                  </a:lnTo>
                  <a:lnTo>
                    <a:pt x="15343" y="822959"/>
                  </a:lnTo>
                  <a:lnTo>
                    <a:pt x="12169" y="807616"/>
                  </a:lnTo>
                  <a:lnTo>
                    <a:pt x="9523" y="792009"/>
                  </a:lnTo>
                  <a:lnTo>
                    <a:pt x="6878" y="776402"/>
                  </a:lnTo>
                  <a:lnTo>
                    <a:pt x="5026" y="760530"/>
                  </a:lnTo>
                  <a:lnTo>
                    <a:pt x="2910" y="744658"/>
                  </a:lnTo>
                  <a:lnTo>
                    <a:pt x="1587" y="729050"/>
                  </a:lnTo>
                  <a:lnTo>
                    <a:pt x="529" y="712914"/>
                  </a:lnTo>
                  <a:lnTo>
                    <a:pt x="0" y="696513"/>
                  </a:lnTo>
                  <a:lnTo>
                    <a:pt x="0" y="680376"/>
                  </a:lnTo>
                  <a:lnTo>
                    <a:pt x="0" y="662653"/>
                  </a:lnTo>
                  <a:lnTo>
                    <a:pt x="794" y="645194"/>
                  </a:lnTo>
                  <a:lnTo>
                    <a:pt x="1852" y="627999"/>
                  </a:lnTo>
                  <a:lnTo>
                    <a:pt x="3704" y="610805"/>
                  </a:lnTo>
                  <a:lnTo>
                    <a:pt x="5555" y="593610"/>
                  </a:lnTo>
                  <a:lnTo>
                    <a:pt x="7936" y="576680"/>
                  </a:lnTo>
                  <a:lnTo>
                    <a:pt x="10581" y="560014"/>
                  </a:lnTo>
                  <a:lnTo>
                    <a:pt x="13756" y="543349"/>
                  </a:lnTo>
                  <a:lnTo>
                    <a:pt x="17195" y="526683"/>
                  </a:lnTo>
                  <a:lnTo>
                    <a:pt x="21163" y="510282"/>
                  </a:lnTo>
                  <a:lnTo>
                    <a:pt x="25924" y="494146"/>
                  </a:lnTo>
                  <a:lnTo>
                    <a:pt x="30421" y="478009"/>
                  </a:lnTo>
                  <a:lnTo>
                    <a:pt x="35712" y="462138"/>
                  </a:lnTo>
                  <a:lnTo>
                    <a:pt x="41267" y="446530"/>
                  </a:lnTo>
                  <a:lnTo>
                    <a:pt x="47087" y="430923"/>
                  </a:lnTo>
                  <a:lnTo>
                    <a:pt x="53436" y="415580"/>
                  </a:lnTo>
                  <a:lnTo>
                    <a:pt x="60049" y="400237"/>
                  </a:lnTo>
                  <a:lnTo>
                    <a:pt x="67191" y="385423"/>
                  </a:lnTo>
                  <a:lnTo>
                    <a:pt x="74334" y="370609"/>
                  </a:lnTo>
                  <a:lnTo>
                    <a:pt x="82270" y="356060"/>
                  </a:lnTo>
                  <a:lnTo>
                    <a:pt x="89941" y="341775"/>
                  </a:lnTo>
                  <a:lnTo>
                    <a:pt x="98671" y="327491"/>
                  </a:lnTo>
                  <a:lnTo>
                    <a:pt x="107136" y="313471"/>
                  </a:lnTo>
                  <a:lnTo>
                    <a:pt x="116394" y="299979"/>
                  </a:lnTo>
                  <a:lnTo>
                    <a:pt x="125388" y="286488"/>
                  </a:lnTo>
                  <a:lnTo>
                    <a:pt x="135176" y="273262"/>
                  </a:lnTo>
                  <a:lnTo>
                    <a:pt x="144964" y="260564"/>
                  </a:lnTo>
                  <a:lnTo>
                    <a:pt x="155280" y="247602"/>
                  </a:lnTo>
                  <a:lnTo>
                    <a:pt x="165862" y="235169"/>
                  </a:lnTo>
                  <a:lnTo>
                    <a:pt x="176707" y="223001"/>
                  </a:lnTo>
                  <a:lnTo>
                    <a:pt x="187818" y="211097"/>
                  </a:lnTo>
                  <a:lnTo>
                    <a:pt x="199193" y="199193"/>
                  </a:lnTo>
                  <a:lnTo>
                    <a:pt x="211097" y="188082"/>
                  </a:lnTo>
                  <a:lnTo>
                    <a:pt x="222736" y="176707"/>
                  </a:lnTo>
                  <a:lnTo>
                    <a:pt x="235169" y="166126"/>
                  </a:lnTo>
                  <a:lnTo>
                    <a:pt x="247602" y="155280"/>
                  </a:lnTo>
                  <a:lnTo>
                    <a:pt x="260300" y="144964"/>
                  </a:lnTo>
                  <a:lnTo>
                    <a:pt x="273262" y="135176"/>
                  </a:lnTo>
                  <a:lnTo>
                    <a:pt x="286488" y="125388"/>
                  </a:lnTo>
                  <a:lnTo>
                    <a:pt x="299715" y="116394"/>
                  </a:lnTo>
                  <a:lnTo>
                    <a:pt x="313471" y="107136"/>
                  </a:lnTo>
                  <a:lnTo>
                    <a:pt x="327491" y="98671"/>
                  </a:lnTo>
                  <a:lnTo>
                    <a:pt x="341776" y="89941"/>
                  </a:lnTo>
                  <a:lnTo>
                    <a:pt x="355796" y="82270"/>
                  </a:lnTo>
                  <a:lnTo>
                    <a:pt x="370610" y="74598"/>
                  </a:lnTo>
                  <a:lnTo>
                    <a:pt x="385423" y="67191"/>
                  </a:lnTo>
                  <a:lnTo>
                    <a:pt x="400237" y="60049"/>
                  </a:lnTo>
                  <a:lnTo>
                    <a:pt x="415315" y="53436"/>
                  </a:lnTo>
                  <a:lnTo>
                    <a:pt x="430658" y="47087"/>
                  </a:lnTo>
                  <a:lnTo>
                    <a:pt x="446266" y="41267"/>
                  </a:lnTo>
                  <a:lnTo>
                    <a:pt x="462138" y="35976"/>
                  </a:lnTo>
                  <a:lnTo>
                    <a:pt x="478010" y="30421"/>
                  </a:lnTo>
                  <a:lnTo>
                    <a:pt x="494146" y="25924"/>
                  </a:lnTo>
                  <a:lnTo>
                    <a:pt x="510282" y="21427"/>
                  </a:lnTo>
                  <a:lnTo>
                    <a:pt x="526419" y="17459"/>
                  </a:lnTo>
                  <a:lnTo>
                    <a:pt x="543084" y="13756"/>
                  </a:lnTo>
                  <a:lnTo>
                    <a:pt x="559750" y="10581"/>
                  </a:lnTo>
                  <a:lnTo>
                    <a:pt x="576680" y="7936"/>
                  </a:lnTo>
                  <a:lnTo>
                    <a:pt x="593610" y="5555"/>
                  </a:lnTo>
                  <a:lnTo>
                    <a:pt x="610805" y="3704"/>
                  </a:lnTo>
                  <a:lnTo>
                    <a:pt x="627999" y="2116"/>
                  </a:lnTo>
                  <a:lnTo>
                    <a:pt x="645194" y="1058"/>
                  </a:lnTo>
                  <a:lnTo>
                    <a:pt x="662653" y="265"/>
                  </a:lnTo>
                  <a:lnTo>
                    <a:pt x="680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51434" tIns="25717" rIns="51434" bIns="25717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1013" noProof="1">
                <a:solidFill>
                  <a:srgbClr val="FFFFFF"/>
                </a:solidFill>
              </a:endParaRPr>
            </a:p>
          </p:txBody>
        </p:sp>
        <p:sp>
          <p:nvSpPr>
            <p:cNvPr id="352" name="信号"/>
            <p:cNvSpPr/>
            <p:nvPr/>
          </p:nvSpPr>
          <p:spPr>
            <a:xfrm>
              <a:off x="5439662" y="1212013"/>
              <a:ext cx="485775" cy="485775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4" tIns="25717" rIns="51434" bIns="25717" anchor="ctr"/>
            <a:lstStyle/>
            <a:p>
              <a:pPr algn="ctr">
                <a:defRPr/>
              </a:pPr>
              <a:endParaRPr lang="zh-CN" altLang="en-US" sz="1013" noProof="1">
                <a:solidFill>
                  <a:srgbClr val="FFFFFF"/>
                </a:solidFill>
              </a:endParaRPr>
            </a:p>
          </p:txBody>
        </p:sp>
        <p:sp>
          <p:nvSpPr>
            <p:cNvPr id="6163" name="文本框 8"/>
            <p:cNvSpPr txBox="1">
              <a:spLocks noChangeArrowheads="1"/>
            </p:cNvSpPr>
            <p:nvPr/>
          </p:nvSpPr>
          <p:spPr bwMode="auto">
            <a:xfrm>
              <a:off x="6067040" y="1287024"/>
              <a:ext cx="484747" cy="339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3" b="1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省流</a:t>
              </a:r>
            </a:p>
          </p:txBody>
        </p:sp>
        <p:sp>
          <p:nvSpPr>
            <p:cNvPr id="6164" name="锁链"/>
            <p:cNvSpPr>
              <a:spLocks noChangeArrowheads="1"/>
            </p:cNvSpPr>
            <p:nvPr/>
          </p:nvSpPr>
          <p:spPr bwMode="auto">
            <a:xfrm>
              <a:off x="2220212" y="3498013"/>
              <a:ext cx="485775" cy="485775"/>
            </a:xfrm>
            <a:custGeom>
              <a:avLst/>
              <a:gdLst>
                <a:gd name="T0" fmla="*/ 66 w 12129383"/>
                <a:gd name="T1" fmla="*/ 30 h 12131849"/>
                <a:gd name="T2" fmla="*/ 66 w 12129383"/>
                <a:gd name="T3" fmla="*/ 31 h 12131849"/>
                <a:gd name="T4" fmla="*/ 68 w 12129383"/>
                <a:gd name="T5" fmla="*/ 32 h 12131849"/>
                <a:gd name="T6" fmla="*/ 68 w 12129383"/>
                <a:gd name="T7" fmla="*/ 58 h 12131849"/>
                <a:gd name="T8" fmla="*/ 32 w 12129383"/>
                <a:gd name="T9" fmla="*/ 93 h 12131849"/>
                <a:gd name="T10" fmla="*/ 7 w 12129383"/>
                <a:gd name="T11" fmla="*/ 93 h 12131849"/>
                <a:gd name="T12" fmla="*/ 5 w 12129383"/>
                <a:gd name="T13" fmla="*/ 92 h 12131849"/>
                <a:gd name="T14" fmla="*/ 5 w 12129383"/>
                <a:gd name="T15" fmla="*/ 66 h 12131849"/>
                <a:gd name="T16" fmla="*/ 21 w 12129383"/>
                <a:gd name="T17" fmla="*/ 51 h 12131849"/>
                <a:gd name="T18" fmla="*/ 26 w 12129383"/>
                <a:gd name="T19" fmla="*/ 65 h 12131849"/>
                <a:gd name="T20" fmla="*/ 15 w 12129383"/>
                <a:gd name="T21" fmla="*/ 76 h 12131849"/>
                <a:gd name="T22" fmla="*/ 15 w 12129383"/>
                <a:gd name="T23" fmla="*/ 82 h 12131849"/>
                <a:gd name="T24" fmla="*/ 16 w 12129383"/>
                <a:gd name="T25" fmla="*/ 84 h 12131849"/>
                <a:gd name="T26" fmla="*/ 23 w 12129383"/>
                <a:gd name="T27" fmla="*/ 84 h 12131849"/>
                <a:gd name="T28" fmla="*/ 36 w 12129383"/>
                <a:gd name="T29" fmla="*/ 70 h 12131849"/>
                <a:gd name="T30" fmla="*/ 48 w 12129383"/>
                <a:gd name="T31" fmla="*/ 58 h 12131849"/>
                <a:gd name="T32" fmla="*/ 54 w 12129383"/>
                <a:gd name="T33" fmla="*/ 52 h 12131849"/>
                <a:gd name="T34" fmla="*/ 58 w 12129383"/>
                <a:gd name="T35" fmla="*/ 48 h 12131849"/>
                <a:gd name="T36" fmla="*/ 58 w 12129383"/>
                <a:gd name="T37" fmla="*/ 42 h 12131849"/>
                <a:gd name="T38" fmla="*/ 57 w 12129383"/>
                <a:gd name="T39" fmla="*/ 41 h 12131849"/>
                <a:gd name="T40" fmla="*/ 56 w 12129383"/>
                <a:gd name="T41" fmla="*/ 40 h 12131849"/>
                <a:gd name="T42" fmla="*/ 66 w 12129383"/>
                <a:gd name="T43" fmla="*/ 30 h 12131849"/>
                <a:gd name="T44" fmla="*/ 79 w 12129383"/>
                <a:gd name="T45" fmla="*/ 0 h 12131849"/>
                <a:gd name="T46" fmla="*/ 92 w 12129383"/>
                <a:gd name="T47" fmla="*/ 5 h 12131849"/>
                <a:gd name="T48" fmla="*/ 93 w 12129383"/>
                <a:gd name="T49" fmla="*/ 7 h 12131849"/>
                <a:gd name="T50" fmla="*/ 93 w 12129383"/>
                <a:gd name="T51" fmla="*/ 32 h 12131849"/>
                <a:gd name="T52" fmla="*/ 78 w 12129383"/>
                <a:gd name="T53" fmla="*/ 48 h 12131849"/>
                <a:gd name="T54" fmla="*/ 73 w 12129383"/>
                <a:gd name="T55" fmla="*/ 33 h 12131849"/>
                <a:gd name="T56" fmla="*/ 84 w 12129383"/>
                <a:gd name="T57" fmla="*/ 23 h 12131849"/>
                <a:gd name="T58" fmla="*/ 84 w 12129383"/>
                <a:gd name="T59" fmla="*/ 16 h 12131849"/>
                <a:gd name="T60" fmla="*/ 82 w 12129383"/>
                <a:gd name="T61" fmla="*/ 15 h 12131849"/>
                <a:gd name="T62" fmla="*/ 76 w 12129383"/>
                <a:gd name="T63" fmla="*/ 15 h 12131849"/>
                <a:gd name="T64" fmla="*/ 63 w 12129383"/>
                <a:gd name="T65" fmla="*/ 28 h 12131849"/>
                <a:gd name="T66" fmla="*/ 50 w 12129383"/>
                <a:gd name="T67" fmla="*/ 41 h 12131849"/>
                <a:gd name="T68" fmla="*/ 42 w 12129383"/>
                <a:gd name="T69" fmla="*/ 49 h 12131849"/>
                <a:gd name="T70" fmla="*/ 41 w 12129383"/>
                <a:gd name="T71" fmla="*/ 50 h 12131849"/>
                <a:gd name="T72" fmla="*/ 41 w 12129383"/>
                <a:gd name="T73" fmla="*/ 57 h 12131849"/>
                <a:gd name="T74" fmla="*/ 42 w 12129383"/>
                <a:gd name="T75" fmla="*/ 58 h 12131849"/>
                <a:gd name="T76" fmla="*/ 43 w 12129383"/>
                <a:gd name="T77" fmla="*/ 59 h 12131849"/>
                <a:gd name="T78" fmla="*/ 33 w 12129383"/>
                <a:gd name="T79" fmla="*/ 68 h 12131849"/>
                <a:gd name="T80" fmla="*/ 32 w 12129383"/>
                <a:gd name="T81" fmla="*/ 68 h 12131849"/>
                <a:gd name="T82" fmla="*/ 31 w 12129383"/>
                <a:gd name="T83" fmla="*/ 66 h 12131849"/>
                <a:gd name="T84" fmla="*/ 31 w 12129383"/>
                <a:gd name="T85" fmla="*/ 41 h 12131849"/>
                <a:gd name="T86" fmla="*/ 66 w 12129383"/>
                <a:gd name="T87" fmla="*/ 5 h 12131849"/>
                <a:gd name="T88" fmla="*/ 79 w 12129383"/>
                <a:gd name="T89" fmla="*/ 0 h 1213184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129383" h="12131849">
                  <a:moveTo>
                    <a:pt x="8076308" y="3737406"/>
                  </a:moveTo>
                  <a:cubicBezTo>
                    <a:pt x="8102581" y="3763686"/>
                    <a:pt x="8132608" y="3786211"/>
                    <a:pt x="8155128" y="3816245"/>
                  </a:cubicBezTo>
                  <a:cubicBezTo>
                    <a:pt x="8155128" y="3816245"/>
                    <a:pt x="8155128" y="3816245"/>
                    <a:pt x="8316523" y="3973922"/>
                  </a:cubicBezTo>
                  <a:cubicBezTo>
                    <a:pt x="9187304" y="4844902"/>
                    <a:pt x="9187304" y="6260244"/>
                    <a:pt x="8316523" y="7131224"/>
                  </a:cubicBezTo>
                  <a:cubicBezTo>
                    <a:pt x="8316523" y="7131224"/>
                    <a:pt x="8316523" y="7131224"/>
                    <a:pt x="3970124" y="11478614"/>
                  </a:cubicBezTo>
                  <a:cubicBezTo>
                    <a:pt x="3099343" y="12349594"/>
                    <a:pt x="1684323" y="12349594"/>
                    <a:pt x="813542" y="11478614"/>
                  </a:cubicBezTo>
                  <a:cubicBezTo>
                    <a:pt x="813542" y="11478614"/>
                    <a:pt x="813542" y="11478614"/>
                    <a:pt x="655901" y="11320937"/>
                  </a:cubicBezTo>
                  <a:cubicBezTo>
                    <a:pt x="-218634" y="10446203"/>
                    <a:pt x="-218634" y="9030860"/>
                    <a:pt x="655901" y="8159881"/>
                  </a:cubicBezTo>
                  <a:cubicBezTo>
                    <a:pt x="655901" y="8159881"/>
                    <a:pt x="655901" y="8159881"/>
                    <a:pt x="2558858" y="6256490"/>
                  </a:cubicBezTo>
                  <a:cubicBezTo>
                    <a:pt x="2521324" y="6868428"/>
                    <a:pt x="2731513" y="7502892"/>
                    <a:pt x="3185670" y="7998450"/>
                  </a:cubicBezTo>
                  <a:cubicBezTo>
                    <a:pt x="3185670" y="7998450"/>
                    <a:pt x="3185670" y="7998450"/>
                    <a:pt x="1838211" y="9346216"/>
                  </a:cubicBezTo>
                  <a:cubicBezTo>
                    <a:pt x="1620516" y="9563960"/>
                    <a:pt x="1620516" y="9916858"/>
                    <a:pt x="1838211" y="10134602"/>
                  </a:cubicBezTo>
                  <a:cubicBezTo>
                    <a:pt x="1838211" y="10134602"/>
                    <a:pt x="1838211" y="10134602"/>
                    <a:pt x="1999606" y="10292280"/>
                  </a:cubicBezTo>
                  <a:cubicBezTo>
                    <a:pt x="2213548" y="10510024"/>
                    <a:pt x="2570118" y="10510024"/>
                    <a:pt x="2787813" y="10292280"/>
                  </a:cubicBezTo>
                  <a:cubicBezTo>
                    <a:pt x="2787813" y="10292280"/>
                    <a:pt x="2787813" y="10292280"/>
                    <a:pt x="4416775" y="8662947"/>
                  </a:cubicBezTo>
                  <a:cubicBezTo>
                    <a:pt x="4416775" y="8662947"/>
                    <a:pt x="4416775" y="8662947"/>
                    <a:pt x="5944395" y="7131224"/>
                  </a:cubicBezTo>
                  <a:cubicBezTo>
                    <a:pt x="5944395" y="7131224"/>
                    <a:pt x="5944395" y="7131224"/>
                    <a:pt x="6657535" y="6421676"/>
                  </a:cubicBezTo>
                  <a:cubicBezTo>
                    <a:pt x="6657535" y="6421676"/>
                    <a:pt x="6657535" y="6421676"/>
                    <a:pt x="7130459" y="5948644"/>
                  </a:cubicBezTo>
                  <a:cubicBezTo>
                    <a:pt x="7348154" y="5730899"/>
                    <a:pt x="7348154" y="5374248"/>
                    <a:pt x="7130459" y="5156503"/>
                  </a:cubicBezTo>
                  <a:cubicBezTo>
                    <a:pt x="7130459" y="5156503"/>
                    <a:pt x="7130459" y="5156503"/>
                    <a:pt x="6972818" y="4998825"/>
                  </a:cubicBezTo>
                  <a:cubicBezTo>
                    <a:pt x="6946544" y="4972546"/>
                    <a:pt x="6916517" y="4950020"/>
                    <a:pt x="6886490" y="4927495"/>
                  </a:cubicBezTo>
                  <a:cubicBezTo>
                    <a:pt x="6886490" y="4927495"/>
                    <a:pt x="6886490" y="4927495"/>
                    <a:pt x="8076308" y="3737406"/>
                  </a:cubicBezTo>
                  <a:close/>
                  <a:moveTo>
                    <a:pt x="9737550" y="0"/>
                  </a:moveTo>
                  <a:cubicBezTo>
                    <a:pt x="10309939" y="0"/>
                    <a:pt x="10882327" y="218643"/>
                    <a:pt x="11319594" y="655929"/>
                  </a:cubicBezTo>
                  <a:cubicBezTo>
                    <a:pt x="11319594" y="655929"/>
                    <a:pt x="11319594" y="655929"/>
                    <a:pt x="11473482" y="813577"/>
                  </a:cubicBezTo>
                  <a:cubicBezTo>
                    <a:pt x="12348017" y="1684397"/>
                    <a:pt x="12348017" y="3099478"/>
                    <a:pt x="11473482" y="3974050"/>
                  </a:cubicBezTo>
                  <a:cubicBezTo>
                    <a:pt x="11473482" y="3974050"/>
                    <a:pt x="11473482" y="3974050"/>
                    <a:pt x="9551759" y="5895858"/>
                  </a:cubicBezTo>
                  <a:cubicBezTo>
                    <a:pt x="9641840" y="5265265"/>
                    <a:pt x="9461678" y="4593383"/>
                    <a:pt x="9018781" y="4060382"/>
                  </a:cubicBezTo>
                  <a:cubicBezTo>
                    <a:pt x="9018781" y="4060382"/>
                    <a:pt x="9018781" y="4060382"/>
                    <a:pt x="10291172" y="2787935"/>
                  </a:cubicBezTo>
                  <a:cubicBezTo>
                    <a:pt x="10508867" y="2570230"/>
                    <a:pt x="10508867" y="2217398"/>
                    <a:pt x="10291172" y="1999693"/>
                  </a:cubicBezTo>
                  <a:cubicBezTo>
                    <a:pt x="10291172" y="1999693"/>
                    <a:pt x="10291172" y="1999693"/>
                    <a:pt x="10133530" y="1842045"/>
                  </a:cubicBezTo>
                  <a:cubicBezTo>
                    <a:pt x="9915835" y="1624340"/>
                    <a:pt x="9559265" y="1624340"/>
                    <a:pt x="9341570" y="1842045"/>
                  </a:cubicBezTo>
                  <a:cubicBezTo>
                    <a:pt x="9341570" y="1842045"/>
                    <a:pt x="9341570" y="1842045"/>
                    <a:pt x="7712609" y="3471077"/>
                  </a:cubicBezTo>
                  <a:cubicBezTo>
                    <a:pt x="7712609" y="3471077"/>
                    <a:pt x="7712609" y="3471077"/>
                    <a:pt x="6184988" y="4998764"/>
                  </a:cubicBezTo>
                  <a:cubicBezTo>
                    <a:pt x="6184988" y="4998764"/>
                    <a:pt x="6184988" y="4998764"/>
                    <a:pt x="5156566" y="6027232"/>
                  </a:cubicBezTo>
                  <a:cubicBezTo>
                    <a:pt x="5156566" y="6027232"/>
                    <a:pt x="5156566" y="6027232"/>
                    <a:pt x="4998924" y="6184880"/>
                  </a:cubicBezTo>
                  <a:cubicBezTo>
                    <a:pt x="4781229" y="6402585"/>
                    <a:pt x="4781229" y="6755417"/>
                    <a:pt x="4998924" y="6973122"/>
                  </a:cubicBezTo>
                  <a:cubicBezTo>
                    <a:pt x="4998924" y="6973122"/>
                    <a:pt x="4998924" y="6973122"/>
                    <a:pt x="5156566" y="7130770"/>
                  </a:cubicBezTo>
                  <a:cubicBezTo>
                    <a:pt x="5182839" y="7160798"/>
                    <a:pt x="5212866" y="7183319"/>
                    <a:pt x="5242893" y="7202087"/>
                  </a:cubicBezTo>
                  <a:cubicBezTo>
                    <a:pt x="5242893" y="7202087"/>
                    <a:pt x="5242893" y="7202087"/>
                    <a:pt x="4053076" y="8391956"/>
                  </a:cubicBezTo>
                  <a:cubicBezTo>
                    <a:pt x="4026802" y="8369435"/>
                    <a:pt x="3996775" y="8343160"/>
                    <a:pt x="3970502" y="8316885"/>
                  </a:cubicBezTo>
                  <a:cubicBezTo>
                    <a:pt x="3970502" y="8316885"/>
                    <a:pt x="3970502" y="8316885"/>
                    <a:pt x="3812861" y="8159237"/>
                  </a:cubicBezTo>
                  <a:cubicBezTo>
                    <a:pt x="2942079" y="7284665"/>
                    <a:pt x="2942079" y="5873337"/>
                    <a:pt x="3812861" y="4998764"/>
                  </a:cubicBezTo>
                  <a:cubicBezTo>
                    <a:pt x="3812861" y="4998764"/>
                    <a:pt x="3812861" y="4998764"/>
                    <a:pt x="8155506" y="655929"/>
                  </a:cubicBezTo>
                  <a:cubicBezTo>
                    <a:pt x="8592773" y="218643"/>
                    <a:pt x="9165162" y="0"/>
                    <a:pt x="9737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4" tIns="25717" rIns="51434" bIns="25717"/>
            <a:lstStyle/>
            <a:p>
              <a:endParaRPr lang="zh-CN" altLang="en-US" sz="1013"/>
            </a:p>
          </p:txBody>
        </p:sp>
        <p:sp>
          <p:nvSpPr>
            <p:cNvPr id="6165" name="文本框 21"/>
            <p:cNvSpPr txBox="1">
              <a:spLocks noChangeArrowheads="1"/>
            </p:cNvSpPr>
            <p:nvPr/>
          </p:nvSpPr>
          <p:spPr bwMode="auto">
            <a:xfrm>
              <a:off x="1668872" y="3595645"/>
              <a:ext cx="484747" cy="27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3" b="1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稳定</a:t>
              </a:r>
            </a:p>
          </p:txBody>
        </p:sp>
        <p:sp>
          <p:nvSpPr>
            <p:cNvPr id="16" name="放大镜"/>
            <p:cNvSpPr/>
            <p:nvPr/>
          </p:nvSpPr>
          <p:spPr bwMode="auto">
            <a:xfrm>
              <a:off x="6793402" y="3498013"/>
              <a:ext cx="485775" cy="485775"/>
            </a:xfrm>
            <a:custGeom>
              <a:avLst/>
              <a:gdLst>
                <a:gd name="T0" fmla="*/ 29924 w 3851276"/>
                <a:gd name="T1" fmla="*/ 1836816 h 3867150"/>
                <a:gd name="T2" fmla="*/ 1133881 w 3851276"/>
                <a:gd name="T3" fmla="*/ 1627701 h 3867150"/>
                <a:gd name="T4" fmla="*/ 1266953 w 3851276"/>
                <a:gd name="T5" fmla="*/ 1549037 h 3867150"/>
                <a:gd name="T6" fmla="*/ 1451061 w 3851276"/>
                <a:gd name="T7" fmla="*/ 1469122 h 3867150"/>
                <a:gd name="T8" fmla="*/ 1477049 w 3851276"/>
                <a:gd name="T9" fmla="*/ 1373568 h 3867150"/>
                <a:gd name="T10" fmla="*/ 1663505 w 3851276"/>
                <a:gd name="T11" fmla="*/ 1293653 h 3867150"/>
                <a:gd name="T12" fmla="*/ 1436814 w 3851276"/>
                <a:gd name="T13" fmla="*/ 1552947 h 3867150"/>
                <a:gd name="T14" fmla="*/ 1777790 w 3851276"/>
                <a:gd name="T15" fmla="*/ 1204199 h 3867150"/>
                <a:gd name="T16" fmla="*/ 659695 w 3851276"/>
                <a:gd name="T17" fmla="*/ 1139353 h 3867150"/>
                <a:gd name="T18" fmla="*/ 1690119 w 3851276"/>
                <a:gd name="T19" fmla="*/ 1091755 h 3867150"/>
                <a:gd name="T20" fmla="*/ 556723 w 3851276"/>
                <a:gd name="T21" fmla="*/ 919923 h 3867150"/>
                <a:gd name="T22" fmla="*/ 522816 w 3851276"/>
                <a:gd name="T23" fmla="*/ 1028232 h 3867150"/>
                <a:gd name="T24" fmla="*/ 1814580 w 3851276"/>
                <a:gd name="T25" fmla="*/ 949753 h 3867150"/>
                <a:gd name="T26" fmla="*/ 1617791 w 3851276"/>
                <a:gd name="T27" fmla="*/ 1088470 h 3867150"/>
                <a:gd name="T28" fmla="*/ 710010 w 3851276"/>
                <a:gd name="T29" fmla="*/ 948211 h 3867150"/>
                <a:gd name="T30" fmla="*/ 652039 w 3851276"/>
                <a:gd name="T31" fmla="*/ 1063553 h 3867150"/>
                <a:gd name="T32" fmla="*/ 630788 w 3851276"/>
                <a:gd name="T33" fmla="*/ 1256414 h 3867150"/>
                <a:gd name="T34" fmla="*/ 504690 w 3851276"/>
                <a:gd name="T35" fmla="*/ 1179832 h 3867150"/>
                <a:gd name="T36" fmla="*/ 450001 w 3851276"/>
                <a:gd name="T37" fmla="*/ 1011508 h 3867150"/>
                <a:gd name="T38" fmla="*/ 503698 w 3851276"/>
                <a:gd name="T39" fmla="*/ 747004 h 3867150"/>
                <a:gd name="T40" fmla="*/ 248093 w 3851276"/>
                <a:gd name="T41" fmla="*/ 1036554 h 3867150"/>
                <a:gd name="T42" fmla="*/ 434514 w 3851276"/>
                <a:gd name="T43" fmla="*/ 1372094 h 3867150"/>
                <a:gd name="T44" fmla="*/ 811427 w 3851276"/>
                <a:gd name="T45" fmla="*/ 1312807 h 3867150"/>
                <a:gd name="T46" fmla="*/ 884837 w 3851276"/>
                <a:gd name="T47" fmla="*/ 934562 h 3867150"/>
                <a:gd name="T48" fmla="*/ 1706401 w 3851276"/>
                <a:gd name="T49" fmla="*/ 671693 h 3867150"/>
                <a:gd name="T50" fmla="*/ 1700139 w 3851276"/>
                <a:gd name="T51" fmla="*/ 636818 h 3867150"/>
                <a:gd name="T52" fmla="*/ 991430 w 3851276"/>
                <a:gd name="T53" fmla="*/ 909846 h 3867150"/>
                <a:gd name="T54" fmla="*/ 880141 w 3851276"/>
                <a:gd name="T55" fmla="*/ 1396184 h 3867150"/>
                <a:gd name="T56" fmla="*/ 433418 w 3851276"/>
                <a:gd name="T57" fmla="*/ 1488008 h 3867150"/>
                <a:gd name="T58" fmla="*/ 142125 w 3851276"/>
                <a:gd name="T59" fmla="*/ 1014810 h 3867150"/>
                <a:gd name="T60" fmla="*/ 468637 w 3851276"/>
                <a:gd name="T61" fmla="*/ 644543 h 3867150"/>
                <a:gd name="T62" fmla="*/ 1609181 w 3851276"/>
                <a:gd name="T63" fmla="*/ 590683 h 3867150"/>
                <a:gd name="T64" fmla="*/ 1621392 w 3851276"/>
                <a:gd name="T65" fmla="*/ 399888 h 3867150"/>
                <a:gd name="T66" fmla="*/ 1800177 w 3851276"/>
                <a:gd name="T67" fmla="*/ 613985 h 3867150"/>
                <a:gd name="T68" fmla="*/ 1590864 w 3851276"/>
                <a:gd name="T69" fmla="*/ 545956 h 3867150"/>
                <a:gd name="T70" fmla="*/ 1297011 w 3851276"/>
                <a:gd name="T71" fmla="*/ 473078 h 3867150"/>
                <a:gd name="T72" fmla="*/ 864608 w 3851276"/>
                <a:gd name="T73" fmla="*/ 229267 h 3867150"/>
                <a:gd name="T74" fmla="*/ 1442763 w 3851276"/>
                <a:gd name="T75" fmla="*/ 157484 h 3867150"/>
                <a:gd name="T76" fmla="*/ 1798768 w 3851276"/>
                <a:gd name="T77" fmla="*/ 541576 h 3867150"/>
                <a:gd name="T78" fmla="*/ 1560805 w 3851276"/>
                <a:gd name="T79" fmla="*/ 211751 h 3867150"/>
                <a:gd name="T80" fmla="*/ 559326 w 3851276"/>
                <a:gd name="T81" fmla="*/ 205496 h 3867150"/>
                <a:gd name="T82" fmla="*/ 527233 w 3851276"/>
                <a:gd name="T83" fmla="*/ 319660 h 3867150"/>
                <a:gd name="T84" fmla="*/ 1297481 w 3851276"/>
                <a:gd name="T85" fmla="*/ 182350 h 3867150"/>
                <a:gd name="T86" fmla="*/ 1292001 w 3851276"/>
                <a:gd name="T87" fmla="*/ 93208 h 3867150"/>
                <a:gd name="T88" fmla="*/ 619600 w 3851276"/>
                <a:gd name="T89" fmla="*/ 270241 h 3867150"/>
                <a:gd name="T90" fmla="*/ 1207932 w 3851276"/>
                <a:gd name="T91" fmla="*/ 190482 h 3867150"/>
                <a:gd name="T92" fmla="*/ 994391 w 3851276"/>
                <a:gd name="T93" fmla="*/ 47699 h 3867150"/>
                <a:gd name="T94" fmla="*/ 1076896 w 3851276"/>
                <a:gd name="T95" fmla="*/ 156 h 3867150"/>
                <a:gd name="T96" fmla="*/ 1557987 w 3851276"/>
                <a:gd name="T97" fmla="*/ 165616 h 3867150"/>
                <a:gd name="T98" fmla="*/ 1856380 w 3851276"/>
                <a:gd name="T99" fmla="*/ 577390 h 3867150"/>
                <a:gd name="T100" fmla="*/ 1862486 w 3851276"/>
                <a:gd name="T101" fmla="*/ 1085812 h 3867150"/>
                <a:gd name="T102" fmla="*/ 1574426 w 3851276"/>
                <a:gd name="T103" fmla="*/ 1504779 h 3867150"/>
                <a:gd name="T104" fmla="*/ 1097560 w 3851276"/>
                <a:gd name="T105" fmla="*/ 1681812 h 3867150"/>
                <a:gd name="T106" fmla="*/ 735607 w 3851276"/>
                <a:gd name="T107" fmla="*/ 1578126 h 3867150"/>
                <a:gd name="T108" fmla="*/ 900928 w 3851276"/>
                <a:gd name="T109" fmla="*/ 1563268 h 3867150"/>
                <a:gd name="T110" fmla="*/ 1048403 w 3851276"/>
                <a:gd name="T111" fmla="*/ 1320865 h 3867150"/>
                <a:gd name="T112" fmla="*/ 1176777 w 3851276"/>
                <a:gd name="T113" fmla="*/ 1222183 h 3867150"/>
                <a:gd name="T114" fmla="*/ 1043706 w 3851276"/>
                <a:gd name="T115" fmla="*/ 813381 h 3867150"/>
                <a:gd name="T116" fmla="*/ 633533 w 3851276"/>
                <a:gd name="T117" fmla="*/ 505138 h 3867150"/>
                <a:gd name="T118" fmla="*/ 477292 w 3851276"/>
                <a:gd name="T119" fmla="*/ 525312 h 3867150"/>
                <a:gd name="T120" fmla="*/ 324495 w 3851276"/>
                <a:gd name="T121" fmla="*/ 560812 h 3867150"/>
                <a:gd name="T122" fmla="*/ 355649 w 3851276"/>
                <a:gd name="T123" fmla="*/ 373771 h 3867150"/>
                <a:gd name="T124" fmla="*/ 752828 w 3851276"/>
                <a:gd name="T125" fmla="*/ 56144 h 386715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851276" h="3867150">
                  <a:moveTo>
                    <a:pt x="40010" y="3597275"/>
                  </a:moveTo>
                  <a:lnTo>
                    <a:pt x="414338" y="3827016"/>
                  </a:lnTo>
                  <a:lnTo>
                    <a:pt x="407017" y="3831441"/>
                  </a:lnTo>
                  <a:lnTo>
                    <a:pt x="399696" y="3835865"/>
                  </a:lnTo>
                  <a:lnTo>
                    <a:pt x="392056" y="3839657"/>
                  </a:lnTo>
                  <a:lnTo>
                    <a:pt x="384417" y="3843449"/>
                  </a:lnTo>
                  <a:lnTo>
                    <a:pt x="376459" y="3846925"/>
                  </a:lnTo>
                  <a:lnTo>
                    <a:pt x="368820" y="3850401"/>
                  </a:lnTo>
                  <a:lnTo>
                    <a:pt x="360544" y="3853246"/>
                  </a:lnTo>
                  <a:lnTo>
                    <a:pt x="352586" y="3855774"/>
                  </a:lnTo>
                  <a:lnTo>
                    <a:pt x="344310" y="3858302"/>
                  </a:lnTo>
                  <a:lnTo>
                    <a:pt x="336671" y="3860514"/>
                  </a:lnTo>
                  <a:lnTo>
                    <a:pt x="328395" y="3862094"/>
                  </a:lnTo>
                  <a:lnTo>
                    <a:pt x="319801" y="3863674"/>
                  </a:lnTo>
                  <a:lnTo>
                    <a:pt x="311525" y="3864938"/>
                  </a:lnTo>
                  <a:lnTo>
                    <a:pt x="302931" y="3866202"/>
                  </a:lnTo>
                  <a:lnTo>
                    <a:pt x="294655" y="3866834"/>
                  </a:lnTo>
                  <a:lnTo>
                    <a:pt x="286060" y="3867150"/>
                  </a:lnTo>
                  <a:lnTo>
                    <a:pt x="277466" y="3867150"/>
                  </a:lnTo>
                  <a:lnTo>
                    <a:pt x="268872" y="3866834"/>
                  </a:lnTo>
                  <a:lnTo>
                    <a:pt x="260596" y="3866518"/>
                  </a:lnTo>
                  <a:lnTo>
                    <a:pt x="252002" y="3865254"/>
                  </a:lnTo>
                  <a:lnTo>
                    <a:pt x="243407" y="3864306"/>
                  </a:lnTo>
                  <a:lnTo>
                    <a:pt x="234813" y="3862726"/>
                  </a:lnTo>
                  <a:lnTo>
                    <a:pt x="226537" y="3861146"/>
                  </a:lnTo>
                  <a:lnTo>
                    <a:pt x="217943" y="3859250"/>
                  </a:lnTo>
                  <a:lnTo>
                    <a:pt x="209667" y="3856722"/>
                  </a:lnTo>
                  <a:lnTo>
                    <a:pt x="201391" y="3853878"/>
                  </a:lnTo>
                  <a:lnTo>
                    <a:pt x="193115" y="3851033"/>
                  </a:lnTo>
                  <a:lnTo>
                    <a:pt x="184839" y="3847557"/>
                  </a:lnTo>
                  <a:lnTo>
                    <a:pt x="176563" y="3844081"/>
                  </a:lnTo>
                  <a:lnTo>
                    <a:pt x="168605" y="3839973"/>
                  </a:lnTo>
                  <a:lnTo>
                    <a:pt x="160648" y="3835865"/>
                  </a:lnTo>
                  <a:lnTo>
                    <a:pt x="152690" y="3831125"/>
                  </a:lnTo>
                  <a:lnTo>
                    <a:pt x="145051" y="3826384"/>
                  </a:lnTo>
                  <a:lnTo>
                    <a:pt x="137411" y="3821012"/>
                  </a:lnTo>
                  <a:lnTo>
                    <a:pt x="130409" y="3815956"/>
                  </a:lnTo>
                  <a:lnTo>
                    <a:pt x="123406" y="3810268"/>
                  </a:lnTo>
                  <a:lnTo>
                    <a:pt x="117040" y="3804264"/>
                  </a:lnTo>
                  <a:lnTo>
                    <a:pt x="110355" y="3798575"/>
                  </a:lnTo>
                  <a:lnTo>
                    <a:pt x="104307" y="3792255"/>
                  </a:lnTo>
                  <a:lnTo>
                    <a:pt x="98260" y="3785619"/>
                  </a:lnTo>
                  <a:lnTo>
                    <a:pt x="92848" y="3778983"/>
                  </a:lnTo>
                  <a:lnTo>
                    <a:pt x="87437" y="3772346"/>
                  </a:lnTo>
                  <a:lnTo>
                    <a:pt x="82344" y="3765710"/>
                  </a:lnTo>
                  <a:lnTo>
                    <a:pt x="77570" y="3758442"/>
                  </a:lnTo>
                  <a:lnTo>
                    <a:pt x="72795" y="3751173"/>
                  </a:lnTo>
                  <a:lnTo>
                    <a:pt x="68657" y="3743905"/>
                  </a:lnTo>
                  <a:lnTo>
                    <a:pt x="64519" y="3736321"/>
                  </a:lnTo>
                  <a:lnTo>
                    <a:pt x="60699" y="3728736"/>
                  </a:lnTo>
                  <a:lnTo>
                    <a:pt x="57516" y="3721152"/>
                  </a:lnTo>
                  <a:lnTo>
                    <a:pt x="54015" y="3713252"/>
                  </a:lnTo>
                  <a:lnTo>
                    <a:pt x="51469" y="3705668"/>
                  </a:lnTo>
                  <a:lnTo>
                    <a:pt x="48922" y="3697451"/>
                  </a:lnTo>
                  <a:lnTo>
                    <a:pt x="46376" y="3689551"/>
                  </a:lnTo>
                  <a:lnTo>
                    <a:pt x="44148" y="3681335"/>
                  </a:lnTo>
                  <a:lnTo>
                    <a:pt x="42556" y="3673118"/>
                  </a:lnTo>
                  <a:lnTo>
                    <a:pt x="41283" y="3664586"/>
                  </a:lnTo>
                  <a:lnTo>
                    <a:pt x="40010" y="3656370"/>
                  </a:lnTo>
                  <a:lnTo>
                    <a:pt x="38736" y="3648153"/>
                  </a:lnTo>
                  <a:lnTo>
                    <a:pt x="38100" y="3639621"/>
                  </a:lnTo>
                  <a:lnTo>
                    <a:pt x="38100" y="3631089"/>
                  </a:lnTo>
                  <a:lnTo>
                    <a:pt x="38100" y="3622556"/>
                  </a:lnTo>
                  <a:lnTo>
                    <a:pt x="38100" y="3614340"/>
                  </a:lnTo>
                  <a:lnTo>
                    <a:pt x="38736" y="3605807"/>
                  </a:lnTo>
                  <a:lnTo>
                    <a:pt x="40010" y="3597275"/>
                  </a:lnTo>
                  <a:close/>
                  <a:moveTo>
                    <a:pt x="282694" y="3070225"/>
                  </a:moveTo>
                  <a:lnTo>
                    <a:pt x="750888" y="3359468"/>
                  </a:lnTo>
                  <a:lnTo>
                    <a:pt x="468193" y="3816350"/>
                  </a:lnTo>
                  <a:lnTo>
                    <a:pt x="0" y="3526473"/>
                  </a:lnTo>
                  <a:lnTo>
                    <a:pt x="282694" y="3070225"/>
                  </a:lnTo>
                  <a:close/>
                  <a:moveTo>
                    <a:pt x="2572781" y="3007398"/>
                  </a:moveTo>
                  <a:lnTo>
                    <a:pt x="2548329" y="3012478"/>
                  </a:lnTo>
                  <a:lnTo>
                    <a:pt x="2523877" y="3017557"/>
                  </a:lnTo>
                  <a:lnTo>
                    <a:pt x="2499425" y="3021684"/>
                  </a:lnTo>
                  <a:lnTo>
                    <a:pt x="2474972" y="3026129"/>
                  </a:lnTo>
                  <a:lnTo>
                    <a:pt x="2450203" y="3029621"/>
                  </a:lnTo>
                  <a:lnTo>
                    <a:pt x="2425751" y="3033113"/>
                  </a:lnTo>
                  <a:lnTo>
                    <a:pt x="2400981" y="3036605"/>
                  </a:lnTo>
                  <a:lnTo>
                    <a:pt x="2376212" y="3039463"/>
                  </a:lnTo>
                  <a:lnTo>
                    <a:pt x="2351442" y="3042320"/>
                  </a:lnTo>
                  <a:lnTo>
                    <a:pt x="2326672" y="3044860"/>
                  </a:lnTo>
                  <a:lnTo>
                    <a:pt x="2301902" y="3046764"/>
                  </a:lnTo>
                  <a:lnTo>
                    <a:pt x="2277133" y="3048669"/>
                  </a:lnTo>
                  <a:lnTo>
                    <a:pt x="2252363" y="3050257"/>
                  </a:lnTo>
                  <a:lnTo>
                    <a:pt x="2227276" y="3051844"/>
                  </a:lnTo>
                  <a:lnTo>
                    <a:pt x="2202506" y="3052796"/>
                  </a:lnTo>
                  <a:lnTo>
                    <a:pt x="2177737" y="3053431"/>
                  </a:lnTo>
                  <a:lnTo>
                    <a:pt x="2177737" y="3343599"/>
                  </a:lnTo>
                  <a:lnTo>
                    <a:pt x="2189487" y="3342012"/>
                  </a:lnTo>
                  <a:lnTo>
                    <a:pt x="2200601" y="3340107"/>
                  </a:lnTo>
                  <a:lnTo>
                    <a:pt x="2212033" y="3337567"/>
                  </a:lnTo>
                  <a:lnTo>
                    <a:pt x="2223465" y="3334710"/>
                  </a:lnTo>
                  <a:lnTo>
                    <a:pt x="2234580" y="3331535"/>
                  </a:lnTo>
                  <a:lnTo>
                    <a:pt x="2245694" y="3327726"/>
                  </a:lnTo>
                  <a:lnTo>
                    <a:pt x="2256809" y="3323916"/>
                  </a:lnTo>
                  <a:lnTo>
                    <a:pt x="2267924" y="3319472"/>
                  </a:lnTo>
                  <a:lnTo>
                    <a:pt x="2278403" y="3314710"/>
                  </a:lnTo>
                  <a:lnTo>
                    <a:pt x="2289200" y="3309630"/>
                  </a:lnTo>
                  <a:lnTo>
                    <a:pt x="2299997" y="3304233"/>
                  </a:lnTo>
                  <a:lnTo>
                    <a:pt x="2310477" y="3298519"/>
                  </a:lnTo>
                  <a:lnTo>
                    <a:pt x="2320638" y="3292487"/>
                  </a:lnTo>
                  <a:lnTo>
                    <a:pt x="2330800" y="3286137"/>
                  </a:lnTo>
                  <a:lnTo>
                    <a:pt x="2340645" y="3279153"/>
                  </a:lnTo>
                  <a:lnTo>
                    <a:pt x="2350807" y="3272486"/>
                  </a:lnTo>
                  <a:lnTo>
                    <a:pt x="2362239" y="3263914"/>
                  </a:lnTo>
                  <a:lnTo>
                    <a:pt x="2373671" y="3255025"/>
                  </a:lnTo>
                  <a:lnTo>
                    <a:pt x="2385103" y="3245818"/>
                  </a:lnTo>
                  <a:lnTo>
                    <a:pt x="2395900" y="3236294"/>
                  </a:lnTo>
                  <a:lnTo>
                    <a:pt x="2406380" y="3226453"/>
                  </a:lnTo>
                  <a:lnTo>
                    <a:pt x="2416859" y="3216294"/>
                  </a:lnTo>
                  <a:lnTo>
                    <a:pt x="2427656" y="3206135"/>
                  </a:lnTo>
                  <a:lnTo>
                    <a:pt x="2437818" y="3195658"/>
                  </a:lnTo>
                  <a:lnTo>
                    <a:pt x="2447662" y="3184547"/>
                  </a:lnTo>
                  <a:lnTo>
                    <a:pt x="2457189" y="3173435"/>
                  </a:lnTo>
                  <a:lnTo>
                    <a:pt x="2466716" y="3162324"/>
                  </a:lnTo>
                  <a:lnTo>
                    <a:pt x="2476560" y="3150895"/>
                  </a:lnTo>
                  <a:lnTo>
                    <a:pt x="2485770" y="3139148"/>
                  </a:lnTo>
                  <a:lnTo>
                    <a:pt x="2494661" y="3127719"/>
                  </a:lnTo>
                  <a:lnTo>
                    <a:pt x="2503553" y="3115656"/>
                  </a:lnTo>
                  <a:lnTo>
                    <a:pt x="2512127" y="3103592"/>
                  </a:lnTo>
                  <a:lnTo>
                    <a:pt x="2528322" y="3080099"/>
                  </a:lnTo>
                  <a:lnTo>
                    <a:pt x="2543248" y="3056289"/>
                  </a:lnTo>
                  <a:lnTo>
                    <a:pt x="2558491" y="3031843"/>
                  </a:lnTo>
                  <a:lnTo>
                    <a:pt x="2572781" y="3007398"/>
                  </a:lnTo>
                  <a:close/>
                  <a:moveTo>
                    <a:pt x="3072620" y="2827710"/>
                  </a:moveTo>
                  <a:lnTo>
                    <a:pt x="3048485" y="2840726"/>
                  </a:lnTo>
                  <a:lnTo>
                    <a:pt x="3023716" y="2852790"/>
                  </a:lnTo>
                  <a:lnTo>
                    <a:pt x="2998946" y="2864854"/>
                  </a:lnTo>
                  <a:lnTo>
                    <a:pt x="2974176" y="2875965"/>
                  </a:lnTo>
                  <a:lnTo>
                    <a:pt x="2949089" y="2887077"/>
                  </a:lnTo>
                  <a:lnTo>
                    <a:pt x="2924002" y="2897553"/>
                  </a:lnTo>
                  <a:lnTo>
                    <a:pt x="2898597" y="2908347"/>
                  </a:lnTo>
                  <a:lnTo>
                    <a:pt x="2873192" y="2918189"/>
                  </a:lnTo>
                  <a:lnTo>
                    <a:pt x="2847788" y="2927713"/>
                  </a:lnTo>
                  <a:lnTo>
                    <a:pt x="2822065" y="2936920"/>
                  </a:lnTo>
                  <a:lnTo>
                    <a:pt x="2796025" y="2946126"/>
                  </a:lnTo>
                  <a:lnTo>
                    <a:pt x="2769986" y="2954381"/>
                  </a:lnTo>
                  <a:lnTo>
                    <a:pt x="2743946" y="2962635"/>
                  </a:lnTo>
                  <a:lnTo>
                    <a:pt x="2717906" y="2970571"/>
                  </a:lnTo>
                  <a:lnTo>
                    <a:pt x="2691548" y="2978191"/>
                  </a:lnTo>
                  <a:lnTo>
                    <a:pt x="2665191" y="2985175"/>
                  </a:lnTo>
                  <a:lnTo>
                    <a:pt x="2654394" y="3005493"/>
                  </a:lnTo>
                  <a:lnTo>
                    <a:pt x="2643279" y="3026129"/>
                  </a:lnTo>
                  <a:lnTo>
                    <a:pt x="2631847" y="3046129"/>
                  </a:lnTo>
                  <a:lnTo>
                    <a:pt x="2620415" y="3066130"/>
                  </a:lnTo>
                  <a:lnTo>
                    <a:pt x="2608030" y="3086131"/>
                  </a:lnTo>
                  <a:lnTo>
                    <a:pt x="2595963" y="3105496"/>
                  </a:lnTo>
                  <a:lnTo>
                    <a:pt x="2582943" y="3124862"/>
                  </a:lnTo>
                  <a:lnTo>
                    <a:pt x="2569923" y="3144545"/>
                  </a:lnTo>
                  <a:lnTo>
                    <a:pt x="2553727" y="3166133"/>
                  </a:lnTo>
                  <a:lnTo>
                    <a:pt x="2536897" y="3188039"/>
                  </a:lnTo>
                  <a:lnTo>
                    <a:pt x="2528322" y="3198515"/>
                  </a:lnTo>
                  <a:lnTo>
                    <a:pt x="2519431" y="3208992"/>
                  </a:lnTo>
                  <a:lnTo>
                    <a:pt x="2510539" y="3219468"/>
                  </a:lnTo>
                  <a:lnTo>
                    <a:pt x="2501012" y="3229945"/>
                  </a:lnTo>
                  <a:lnTo>
                    <a:pt x="2491803" y="3240104"/>
                  </a:lnTo>
                  <a:lnTo>
                    <a:pt x="2482276" y="3249946"/>
                  </a:lnTo>
                  <a:lnTo>
                    <a:pt x="2472432" y="3259787"/>
                  </a:lnTo>
                  <a:lnTo>
                    <a:pt x="2462588" y="3269311"/>
                  </a:lnTo>
                  <a:lnTo>
                    <a:pt x="2452743" y="3278835"/>
                  </a:lnTo>
                  <a:lnTo>
                    <a:pt x="2442264" y="3288042"/>
                  </a:lnTo>
                  <a:lnTo>
                    <a:pt x="2431784" y="3297566"/>
                  </a:lnTo>
                  <a:lnTo>
                    <a:pt x="2420987" y="3306455"/>
                  </a:lnTo>
                  <a:lnTo>
                    <a:pt x="2438136" y="3301376"/>
                  </a:lnTo>
                  <a:lnTo>
                    <a:pt x="2455284" y="3295979"/>
                  </a:lnTo>
                  <a:lnTo>
                    <a:pt x="2472114" y="3290582"/>
                  </a:lnTo>
                  <a:lnTo>
                    <a:pt x="2489263" y="3284550"/>
                  </a:lnTo>
                  <a:lnTo>
                    <a:pt x="2506093" y="3278200"/>
                  </a:lnTo>
                  <a:lnTo>
                    <a:pt x="2522606" y="3271851"/>
                  </a:lnTo>
                  <a:lnTo>
                    <a:pt x="2539437" y="3264867"/>
                  </a:lnTo>
                  <a:lnTo>
                    <a:pt x="2555633" y="3257882"/>
                  </a:lnTo>
                  <a:lnTo>
                    <a:pt x="2572146" y="3250580"/>
                  </a:lnTo>
                  <a:lnTo>
                    <a:pt x="2588341" y="3242961"/>
                  </a:lnTo>
                  <a:lnTo>
                    <a:pt x="2604537" y="3235024"/>
                  </a:lnTo>
                  <a:lnTo>
                    <a:pt x="2620732" y="3226770"/>
                  </a:lnTo>
                  <a:lnTo>
                    <a:pt x="2636293" y="3218198"/>
                  </a:lnTo>
                  <a:lnTo>
                    <a:pt x="2651853" y="3209627"/>
                  </a:lnTo>
                  <a:lnTo>
                    <a:pt x="2667731" y="3200738"/>
                  </a:lnTo>
                  <a:lnTo>
                    <a:pt x="2682974" y="3191531"/>
                  </a:lnTo>
                  <a:lnTo>
                    <a:pt x="2697582" y="3182959"/>
                  </a:lnTo>
                  <a:lnTo>
                    <a:pt x="2711237" y="3174070"/>
                  </a:lnTo>
                  <a:lnTo>
                    <a:pt x="2725527" y="3164863"/>
                  </a:lnTo>
                  <a:lnTo>
                    <a:pt x="2739500" y="3155657"/>
                  </a:lnTo>
                  <a:lnTo>
                    <a:pt x="2753155" y="3146133"/>
                  </a:lnTo>
                  <a:lnTo>
                    <a:pt x="2766810" y="3136609"/>
                  </a:lnTo>
                  <a:lnTo>
                    <a:pt x="2780147" y="3126450"/>
                  </a:lnTo>
                  <a:lnTo>
                    <a:pt x="2793485" y="3116290"/>
                  </a:lnTo>
                  <a:lnTo>
                    <a:pt x="2806822" y="3106131"/>
                  </a:lnTo>
                  <a:lnTo>
                    <a:pt x="2819842" y="3095655"/>
                  </a:lnTo>
                  <a:lnTo>
                    <a:pt x="2832862" y="3085178"/>
                  </a:lnTo>
                  <a:lnTo>
                    <a:pt x="2845565" y="3074384"/>
                  </a:lnTo>
                  <a:lnTo>
                    <a:pt x="2858267" y="3063273"/>
                  </a:lnTo>
                  <a:lnTo>
                    <a:pt x="2870652" y="3052479"/>
                  </a:lnTo>
                  <a:lnTo>
                    <a:pt x="2883354" y="3041050"/>
                  </a:lnTo>
                  <a:lnTo>
                    <a:pt x="2895422" y="3029621"/>
                  </a:lnTo>
                  <a:lnTo>
                    <a:pt x="2907489" y="3018192"/>
                  </a:lnTo>
                  <a:lnTo>
                    <a:pt x="2919556" y="3006128"/>
                  </a:lnTo>
                  <a:lnTo>
                    <a:pt x="2931306" y="2994382"/>
                  </a:lnTo>
                  <a:lnTo>
                    <a:pt x="2943373" y="2982318"/>
                  </a:lnTo>
                  <a:lnTo>
                    <a:pt x="2954805" y="2970254"/>
                  </a:lnTo>
                  <a:lnTo>
                    <a:pt x="2965920" y="2958190"/>
                  </a:lnTo>
                  <a:lnTo>
                    <a:pt x="2988466" y="2933110"/>
                  </a:lnTo>
                  <a:lnTo>
                    <a:pt x="3010696" y="2907395"/>
                  </a:lnTo>
                  <a:lnTo>
                    <a:pt x="3031654" y="2881680"/>
                  </a:lnTo>
                  <a:lnTo>
                    <a:pt x="3052614" y="2854695"/>
                  </a:lnTo>
                  <a:lnTo>
                    <a:pt x="3072620" y="2827710"/>
                  </a:lnTo>
                  <a:close/>
                  <a:moveTo>
                    <a:pt x="3344133" y="2258803"/>
                  </a:moveTo>
                  <a:lnTo>
                    <a:pt x="3315235" y="2272136"/>
                  </a:lnTo>
                  <a:lnTo>
                    <a:pt x="3286020" y="2284518"/>
                  </a:lnTo>
                  <a:lnTo>
                    <a:pt x="3256487" y="2296582"/>
                  </a:lnTo>
                  <a:lnTo>
                    <a:pt x="3226954" y="2308011"/>
                  </a:lnTo>
                  <a:lnTo>
                    <a:pt x="3197421" y="2319122"/>
                  </a:lnTo>
                  <a:lnTo>
                    <a:pt x="3167252" y="2329916"/>
                  </a:lnTo>
                  <a:lnTo>
                    <a:pt x="3137402" y="2340393"/>
                  </a:lnTo>
                  <a:lnTo>
                    <a:pt x="3107234" y="2349917"/>
                  </a:lnTo>
                  <a:lnTo>
                    <a:pt x="3075796" y="2359758"/>
                  </a:lnTo>
                  <a:lnTo>
                    <a:pt x="3044992" y="2368965"/>
                  </a:lnTo>
                  <a:lnTo>
                    <a:pt x="3013554" y="2377854"/>
                  </a:lnTo>
                  <a:lnTo>
                    <a:pt x="2981798" y="2386108"/>
                  </a:lnTo>
                  <a:lnTo>
                    <a:pt x="2950677" y="2394363"/>
                  </a:lnTo>
                  <a:lnTo>
                    <a:pt x="2918921" y="2401982"/>
                  </a:lnTo>
                  <a:lnTo>
                    <a:pt x="2887165" y="2409601"/>
                  </a:lnTo>
                  <a:lnTo>
                    <a:pt x="2855409" y="2416585"/>
                  </a:lnTo>
                  <a:lnTo>
                    <a:pt x="2848105" y="2451190"/>
                  </a:lnTo>
                  <a:lnTo>
                    <a:pt x="2840484" y="2485477"/>
                  </a:lnTo>
                  <a:lnTo>
                    <a:pt x="2832227" y="2520081"/>
                  </a:lnTo>
                  <a:lnTo>
                    <a:pt x="2823653" y="2554368"/>
                  </a:lnTo>
                  <a:lnTo>
                    <a:pt x="2814444" y="2588654"/>
                  </a:lnTo>
                  <a:lnTo>
                    <a:pt x="2804917" y="2622941"/>
                  </a:lnTo>
                  <a:lnTo>
                    <a:pt x="2795073" y="2656911"/>
                  </a:lnTo>
                  <a:lnTo>
                    <a:pt x="2784593" y="2690880"/>
                  </a:lnTo>
                  <a:lnTo>
                    <a:pt x="2776019" y="2717548"/>
                  </a:lnTo>
                  <a:lnTo>
                    <a:pt x="2766810" y="2743898"/>
                  </a:lnTo>
                  <a:lnTo>
                    <a:pt x="2757600" y="2770248"/>
                  </a:lnTo>
                  <a:lnTo>
                    <a:pt x="2747756" y="2796915"/>
                  </a:lnTo>
                  <a:lnTo>
                    <a:pt x="2737594" y="2823265"/>
                  </a:lnTo>
                  <a:lnTo>
                    <a:pt x="2727115" y="2849298"/>
                  </a:lnTo>
                  <a:lnTo>
                    <a:pt x="2716318" y="2875330"/>
                  </a:lnTo>
                  <a:lnTo>
                    <a:pt x="2705203" y="2901045"/>
                  </a:lnTo>
                  <a:lnTo>
                    <a:pt x="2735054" y="2892156"/>
                  </a:lnTo>
                  <a:lnTo>
                    <a:pt x="2764904" y="2882632"/>
                  </a:lnTo>
                  <a:lnTo>
                    <a:pt x="2794438" y="2872156"/>
                  </a:lnTo>
                  <a:lnTo>
                    <a:pt x="2823970" y="2861679"/>
                  </a:lnTo>
                  <a:lnTo>
                    <a:pt x="2852868" y="2850568"/>
                  </a:lnTo>
                  <a:lnTo>
                    <a:pt x="2881766" y="2839139"/>
                  </a:lnTo>
                  <a:lnTo>
                    <a:pt x="2910982" y="2827075"/>
                  </a:lnTo>
                  <a:lnTo>
                    <a:pt x="2939245" y="2814693"/>
                  </a:lnTo>
                  <a:lnTo>
                    <a:pt x="2967825" y="2801677"/>
                  </a:lnTo>
                  <a:lnTo>
                    <a:pt x="2996088" y="2788343"/>
                  </a:lnTo>
                  <a:lnTo>
                    <a:pt x="3023716" y="2774057"/>
                  </a:lnTo>
                  <a:lnTo>
                    <a:pt x="3051343" y="2759454"/>
                  </a:lnTo>
                  <a:lnTo>
                    <a:pt x="3078971" y="2744533"/>
                  </a:lnTo>
                  <a:lnTo>
                    <a:pt x="3105964" y="2729294"/>
                  </a:lnTo>
                  <a:lnTo>
                    <a:pt x="3132638" y="2713103"/>
                  </a:lnTo>
                  <a:lnTo>
                    <a:pt x="3158996" y="2696594"/>
                  </a:lnTo>
                  <a:lnTo>
                    <a:pt x="3174239" y="2670879"/>
                  </a:lnTo>
                  <a:lnTo>
                    <a:pt x="3188529" y="2644847"/>
                  </a:lnTo>
                  <a:lnTo>
                    <a:pt x="3202502" y="2618814"/>
                  </a:lnTo>
                  <a:lnTo>
                    <a:pt x="3216157" y="2591829"/>
                  </a:lnTo>
                  <a:lnTo>
                    <a:pt x="3229177" y="2565162"/>
                  </a:lnTo>
                  <a:lnTo>
                    <a:pt x="3241879" y="2538494"/>
                  </a:lnTo>
                  <a:lnTo>
                    <a:pt x="3253946" y="2511192"/>
                  </a:lnTo>
                  <a:lnTo>
                    <a:pt x="3266014" y="2483889"/>
                  </a:lnTo>
                  <a:lnTo>
                    <a:pt x="3277128" y="2456269"/>
                  </a:lnTo>
                  <a:lnTo>
                    <a:pt x="3287925" y="2428649"/>
                  </a:lnTo>
                  <a:lnTo>
                    <a:pt x="3298722" y="2400712"/>
                  </a:lnTo>
                  <a:lnTo>
                    <a:pt x="3308566" y="2372775"/>
                  </a:lnTo>
                  <a:lnTo>
                    <a:pt x="3318094" y="2344202"/>
                  </a:lnTo>
                  <a:lnTo>
                    <a:pt x="3327303" y="2315947"/>
                  </a:lnTo>
                  <a:lnTo>
                    <a:pt x="3335877" y="2287692"/>
                  </a:lnTo>
                  <a:lnTo>
                    <a:pt x="3344133" y="2258803"/>
                  </a:lnTo>
                  <a:close/>
                  <a:moveTo>
                    <a:pt x="3688686" y="2249279"/>
                  </a:moveTo>
                  <a:lnTo>
                    <a:pt x="3679159" y="2267057"/>
                  </a:lnTo>
                  <a:lnTo>
                    <a:pt x="3673760" y="2275946"/>
                  </a:lnTo>
                  <a:lnTo>
                    <a:pt x="3668679" y="2284835"/>
                  </a:lnTo>
                  <a:lnTo>
                    <a:pt x="3658835" y="2301026"/>
                  </a:lnTo>
                  <a:lnTo>
                    <a:pt x="3648673" y="2317217"/>
                  </a:lnTo>
                  <a:lnTo>
                    <a:pt x="3638511" y="2333091"/>
                  </a:lnTo>
                  <a:lnTo>
                    <a:pt x="3628032" y="2348647"/>
                  </a:lnTo>
                  <a:lnTo>
                    <a:pt x="3616917" y="2364203"/>
                  </a:lnTo>
                  <a:lnTo>
                    <a:pt x="3605802" y="2379441"/>
                  </a:lnTo>
                  <a:lnTo>
                    <a:pt x="3594688" y="2394680"/>
                  </a:lnTo>
                  <a:lnTo>
                    <a:pt x="3583256" y="2409601"/>
                  </a:lnTo>
                  <a:lnTo>
                    <a:pt x="3571506" y="2424522"/>
                  </a:lnTo>
                  <a:lnTo>
                    <a:pt x="3559756" y="2439126"/>
                  </a:lnTo>
                  <a:lnTo>
                    <a:pt x="3547689" y="2453412"/>
                  </a:lnTo>
                  <a:lnTo>
                    <a:pt x="3535304" y="2468016"/>
                  </a:lnTo>
                  <a:lnTo>
                    <a:pt x="3522920" y="2481984"/>
                  </a:lnTo>
                  <a:lnTo>
                    <a:pt x="3510217" y="2495953"/>
                  </a:lnTo>
                  <a:lnTo>
                    <a:pt x="3497197" y="2509922"/>
                  </a:lnTo>
                  <a:lnTo>
                    <a:pt x="3484495" y="2523256"/>
                  </a:lnTo>
                  <a:lnTo>
                    <a:pt x="3471157" y="2536907"/>
                  </a:lnTo>
                  <a:lnTo>
                    <a:pt x="3458137" y="2549923"/>
                  </a:lnTo>
                  <a:lnTo>
                    <a:pt x="3444482" y="2563257"/>
                  </a:lnTo>
                  <a:lnTo>
                    <a:pt x="3430510" y="2576273"/>
                  </a:lnTo>
                  <a:lnTo>
                    <a:pt x="3416854" y="2588972"/>
                  </a:lnTo>
                  <a:lnTo>
                    <a:pt x="3402882" y="2601671"/>
                  </a:lnTo>
                  <a:lnTo>
                    <a:pt x="3388592" y="2614052"/>
                  </a:lnTo>
                  <a:lnTo>
                    <a:pt x="3374302" y="2626116"/>
                  </a:lnTo>
                  <a:lnTo>
                    <a:pt x="3360011" y="2638180"/>
                  </a:lnTo>
                  <a:lnTo>
                    <a:pt x="3345086" y="2649926"/>
                  </a:lnTo>
                  <a:lnTo>
                    <a:pt x="3330478" y="2661990"/>
                  </a:lnTo>
                  <a:lnTo>
                    <a:pt x="3315870" y="2673419"/>
                  </a:lnTo>
                  <a:lnTo>
                    <a:pt x="3300628" y="2684531"/>
                  </a:lnTo>
                  <a:lnTo>
                    <a:pt x="3285702" y="2695960"/>
                  </a:lnTo>
                  <a:lnTo>
                    <a:pt x="3270460" y="2706754"/>
                  </a:lnTo>
                  <a:lnTo>
                    <a:pt x="3255216" y="2717548"/>
                  </a:lnTo>
                  <a:lnTo>
                    <a:pt x="3233305" y="2732151"/>
                  </a:lnTo>
                  <a:lnTo>
                    <a:pt x="3211393" y="2746755"/>
                  </a:lnTo>
                  <a:lnTo>
                    <a:pt x="3197421" y="2769930"/>
                  </a:lnTo>
                  <a:lnTo>
                    <a:pt x="3182496" y="2793105"/>
                  </a:lnTo>
                  <a:lnTo>
                    <a:pt x="3167570" y="2815963"/>
                  </a:lnTo>
                  <a:lnTo>
                    <a:pt x="3152010" y="2838504"/>
                  </a:lnTo>
                  <a:lnTo>
                    <a:pt x="3132321" y="2866441"/>
                  </a:lnTo>
                  <a:lnTo>
                    <a:pt x="3111997" y="2894061"/>
                  </a:lnTo>
                  <a:lnTo>
                    <a:pt x="3090721" y="2921046"/>
                  </a:lnTo>
                  <a:lnTo>
                    <a:pt x="3069127" y="2947714"/>
                  </a:lnTo>
                  <a:lnTo>
                    <a:pt x="3046898" y="2973746"/>
                  </a:lnTo>
                  <a:lnTo>
                    <a:pt x="3023716" y="2999461"/>
                  </a:lnTo>
                  <a:lnTo>
                    <a:pt x="3012284" y="3012160"/>
                  </a:lnTo>
                  <a:lnTo>
                    <a:pt x="3000216" y="3024541"/>
                  </a:lnTo>
                  <a:lnTo>
                    <a:pt x="2988466" y="3037240"/>
                  </a:lnTo>
                  <a:lnTo>
                    <a:pt x="2976399" y="3049304"/>
                  </a:lnTo>
                  <a:lnTo>
                    <a:pt x="2964014" y="3061368"/>
                  </a:lnTo>
                  <a:lnTo>
                    <a:pt x="2951947" y="3073432"/>
                  </a:lnTo>
                  <a:lnTo>
                    <a:pt x="2939245" y="3085178"/>
                  </a:lnTo>
                  <a:lnTo>
                    <a:pt x="2926542" y="3096925"/>
                  </a:lnTo>
                  <a:lnTo>
                    <a:pt x="2913840" y="3108036"/>
                  </a:lnTo>
                  <a:lnTo>
                    <a:pt x="2900820" y="3119783"/>
                  </a:lnTo>
                  <a:lnTo>
                    <a:pt x="2887800" y="3130894"/>
                  </a:lnTo>
                  <a:lnTo>
                    <a:pt x="2874780" y="3141688"/>
                  </a:lnTo>
                  <a:lnTo>
                    <a:pt x="2861125" y="3152482"/>
                  </a:lnTo>
                  <a:lnTo>
                    <a:pt x="2847470" y="3163276"/>
                  </a:lnTo>
                  <a:lnTo>
                    <a:pt x="2834132" y="3173753"/>
                  </a:lnTo>
                  <a:lnTo>
                    <a:pt x="2820160" y="3184229"/>
                  </a:lnTo>
                  <a:lnTo>
                    <a:pt x="2806505" y="3194071"/>
                  </a:lnTo>
                  <a:lnTo>
                    <a:pt x="2792214" y="3204547"/>
                  </a:lnTo>
                  <a:lnTo>
                    <a:pt x="2777924" y="3214071"/>
                  </a:lnTo>
                  <a:lnTo>
                    <a:pt x="2763317" y="3223595"/>
                  </a:lnTo>
                  <a:lnTo>
                    <a:pt x="2766492" y="3222643"/>
                  </a:lnTo>
                  <a:lnTo>
                    <a:pt x="2769350" y="3221691"/>
                  </a:lnTo>
                  <a:lnTo>
                    <a:pt x="2787769" y="3213754"/>
                  </a:lnTo>
                  <a:lnTo>
                    <a:pt x="2806505" y="3205817"/>
                  </a:lnTo>
                  <a:lnTo>
                    <a:pt x="2824606" y="3197563"/>
                  </a:lnTo>
                  <a:lnTo>
                    <a:pt x="2843024" y="3188991"/>
                  </a:lnTo>
                  <a:lnTo>
                    <a:pt x="2861125" y="3180102"/>
                  </a:lnTo>
                  <a:lnTo>
                    <a:pt x="2878908" y="3171213"/>
                  </a:lnTo>
                  <a:lnTo>
                    <a:pt x="2896692" y="3162006"/>
                  </a:lnTo>
                  <a:lnTo>
                    <a:pt x="2914475" y="3152482"/>
                  </a:lnTo>
                  <a:lnTo>
                    <a:pt x="2932258" y="3142958"/>
                  </a:lnTo>
                  <a:lnTo>
                    <a:pt x="2949724" y="3133116"/>
                  </a:lnTo>
                  <a:lnTo>
                    <a:pt x="2967508" y="3123275"/>
                  </a:lnTo>
                  <a:lnTo>
                    <a:pt x="2984656" y="3113116"/>
                  </a:lnTo>
                  <a:lnTo>
                    <a:pt x="3001804" y="3102639"/>
                  </a:lnTo>
                  <a:lnTo>
                    <a:pt x="3018952" y="3091845"/>
                  </a:lnTo>
                  <a:lnTo>
                    <a:pt x="3035783" y="3081051"/>
                  </a:lnTo>
                  <a:lnTo>
                    <a:pt x="3052614" y="3069940"/>
                  </a:lnTo>
                  <a:lnTo>
                    <a:pt x="3069444" y="3058511"/>
                  </a:lnTo>
                  <a:lnTo>
                    <a:pt x="3085957" y="3047082"/>
                  </a:lnTo>
                  <a:lnTo>
                    <a:pt x="3101835" y="3035653"/>
                  </a:lnTo>
                  <a:lnTo>
                    <a:pt x="3118031" y="3023589"/>
                  </a:lnTo>
                  <a:lnTo>
                    <a:pt x="3134226" y="3011525"/>
                  </a:lnTo>
                  <a:lnTo>
                    <a:pt x="3150104" y="2999144"/>
                  </a:lnTo>
                  <a:lnTo>
                    <a:pt x="3165982" y="2986762"/>
                  </a:lnTo>
                  <a:lnTo>
                    <a:pt x="3181860" y="2974064"/>
                  </a:lnTo>
                  <a:lnTo>
                    <a:pt x="3197103" y="2961365"/>
                  </a:lnTo>
                  <a:lnTo>
                    <a:pt x="3212664" y="2948031"/>
                  </a:lnTo>
                  <a:lnTo>
                    <a:pt x="3227589" y="2935015"/>
                  </a:lnTo>
                  <a:lnTo>
                    <a:pt x="3242514" y="2921681"/>
                  </a:lnTo>
                  <a:lnTo>
                    <a:pt x="3257440" y="2908030"/>
                  </a:lnTo>
                  <a:lnTo>
                    <a:pt x="3272047" y="2894379"/>
                  </a:lnTo>
                  <a:lnTo>
                    <a:pt x="3286338" y="2880092"/>
                  </a:lnTo>
                  <a:lnTo>
                    <a:pt x="3300945" y="2866441"/>
                  </a:lnTo>
                  <a:lnTo>
                    <a:pt x="3314918" y="2851838"/>
                  </a:lnTo>
                  <a:lnTo>
                    <a:pt x="3328890" y="2837234"/>
                  </a:lnTo>
                  <a:lnTo>
                    <a:pt x="3342863" y="2822948"/>
                  </a:lnTo>
                  <a:lnTo>
                    <a:pt x="3356518" y="2808027"/>
                  </a:lnTo>
                  <a:lnTo>
                    <a:pt x="3369538" y="2793105"/>
                  </a:lnTo>
                  <a:lnTo>
                    <a:pt x="3382876" y="2777867"/>
                  </a:lnTo>
                  <a:lnTo>
                    <a:pt x="3395896" y="2762628"/>
                  </a:lnTo>
                  <a:lnTo>
                    <a:pt x="3408916" y="2747072"/>
                  </a:lnTo>
                  <a:lnTo>
                    <a:pt x="3421300" y="2731516"/>
                  </a:lnTo>
                  <a:lnTo>
                    <a:pt x="3434003" y="2715643"/>
                  </a:lnTo>
                  <a:lnTo>
                    <a:pt x="3446070" y="2699769"/>
                  </a:lnTo>
                  <a:lnTo>
                    <a:pt x="3458455" y="2683578"/>
                  </a:lnTo>
                  <a:lnTo>
                    <a:pt x="3470204" y="2667387"/>
                  </a:lnTo>
                  <a:lnTo>
                    <a:pt x="3481637" y="2650879"/>
                  </a:lnTo>
                  <a:lnTo>
                    <a:pt x="3493386" y="2634370"/>
                  </a:lnTo>
                  <a:lnTo>
                    <a:pt x="3504818" y="2617862"/>
                  </a:lnTo>
                  <a:lnTo>
                    <a:pt x="3515616" y="2601036"/>
                  </a:lnTo>
                  <a:lnTo>
                    <a:pt x="3526730" y="2584527"/>
                  </a:lnTo>
                  <a:lnTo>
                    <a:pt x="3537210" y="2567067"/>
                  </a:lnTo>
                  <a:lnTo>
                    <a:pt x="3547689" y="2549923"/>
                  </a:lnTo>
                  <a:lnTo>
                    <a:pt x="3557851" y="2532780"/>
                  </a:lnTo>
                  <a:lnTo>
                    <a:pt x="3568330" y="2515319"/>
                  </a:lnTo>
                  <a:lnTo>
                    <a:pt x="3577857" y="2497858"/>
                  </a:lnTo>
                  <a:lnTo>
                    <a:pt x="3587384" y="2480080"/>
                  </a:lnTo>
                  <a:lnTo>
                    <a:pt x="3596911" y="2462301"/>
                  </a:lnTo>
                  <a:lnTo>
                    <a:pt x="3606120" y="2444523"/>
                  </a:lnTo>
                  <a:lnTo>
                    <a:pt x="3615012" y="2426427"/>
                  </a:lnTo>
                  <a:lnTo>
                    <a:pt x="3623586" y="2408331"/>
                  </a:lnTo>
                  <a:lnTo>
                    <a:pt x="3632160" y="2390235"/>
                  </a:lnTo>
                  <a:lnTo>
                    <a:pt x="3640416" y="2371505"/>
                  </a:lnTo>
                  <a:lnTo>
                    <a:pt x="3648356" y="2353091"/>
                  </a:lnTo>
                  <a:lnTo>
                    <a:pt x="3656294" y="2334678"/>
                  </a:lnTo>
                  <a:lnTo>
                    <a:pt x="3664868" y="2313725"/>
                  </a:lnTo>
                  <a:lnTo>
                    <a:pt x="3673125" y="2292455"/>
                  </a:lnTo>
                  <a:lnTo>
                    <a:pt x="3681064" y="2271184"/>
                  </a:lnTo>
                  <a:lnTo>
                    <a:pt x="3688686" y="2249279"/>
                  </a:lnTo>
                  <a:close/>
                  <a:moveTo>
                    <a:pt x="1219922" y="2218024"/>
                  </a:moveTo>
                  <a:lnTo>
                    <a:pt x="1219922" y="2474059"/>
                  </a:lnTo>
                  <a:lnTo>
                    <a:pt x="1226578" y="2472473"/>
                  </a:lnTo>
                  <a:lnTo>
                    <a:pt x="1233234" y="2470569"/>
                  </a:lnTo>
                  <a:lnTo>
                    <a:pt x="1239256" y="2468665"/>
                  </a:lnTo>
                  <a:lnTo>
                    <a:pt x="1245595" y="2466762"/>
                  </a:lnTo>
                  <a:lnTo>
                    <a:pt x="1251934" y="2464224"/>
                  </a:lnTo>
                  <a:lnTo>
                    <a:pt x="1257639" y="2461686"/>
                  </a:lnTo>
                  <a:lnTo>
                    <a:pt x="1263661" y="2459147"/>
                  </a:lnTo>
                  <a:lnTo>
                    <a:pt x="1269366" y="2455975"/>
                  </a:lnTo>
                  <a:lnTo>
                    <a:pt x="1274755" y="2453119"/>
                  </a:lnTo>
                  <a:lnTo>
                    <a:pt x="1280143" y="2449947"/>
                  </a:lnTo>
                  <a:lnTo>
                    <a:pt x="1285531" y="2446457"/>
                  </a:lnTo>
                  <a:lnTo>
                    <a:pt x="1290285" y="2442967"/>
                  </a:lnTo>
                  <a:lnTo>
                    <a:pt x="1295040" y="2439160"/>
                  </a:lnTo>
                  <a:lnTo>
                    <a:pt x="1299477" y="2435352"/>
                  </a:lnTo>
                  <a:lnTo>
                    <a:pt x="1304231" y="2431545"/>
                  </a:lnTo>
                  <a:lnTo>
                    <a:pt x="1308352" y="2427421"/>
                  </a:lnTo>
                  <a:lnTo>
                    <a:pt x="1312472" y="2423296"/>
                  </a:lnTo>
                  <a:lnTo>
                    <a:pt x="1315958" y="2418537"/>
                  </a:lnTo>
                  <a:lnTo>
                    <a:pt x="1319762" y="2414413"/>
                  </a:lnTo>
                  <a:lnTo>
                    <a:pt x="1323248" y="2409654"/>
                  </a:lnTo>
                  <a:lnTo>
                    <a:pt x="1326418" y="2404577"/>
                  </a:lnTo>
                  <a:lnTo>
                    <a:pt x="1329271" y="2399818"/>
                  </a:lnTo>
                  <a:lnTo>
                    <a:pt x="1331806" y="2394742"/>
                  </a:lnTo>
                  <a:lnTo>
                    <a:pt x="1334025" y="2389983"/>
                  </a:lnTo>
                  <a:lnTo>
                    <a:pt x="1336244" y="2384590"/>
                  </a:lnTo>
                  <a:lnTo>
                    <a:pt x="1338145" y="2379196"/>
                  </a:lnTo>
                  <a:lnTo>
                    <a:pt x="1339730" y="2374120"/>
                  </a:lnTo>
                  <a:lnTo>
                    <a:pt x="1340998" y="2368409"/>
                  </a:lnTo>
                  <a:lnTo>
                    <a:pt x="1341949" y="2362698"/>
                  </a:lnTo>
                  <a:lnTo>
                    <a:pt x="1342583" y="2357622"/>
                  </a:lnTo>
                  <a:lnTo>
                    <a:pt x="1343533" y="2351594"/>
                  </a:lnTo>
                  <a:lnTo>
                    <a:pt x="1343533" y="2345883"/>
                  </a:lnTo>
                  <a:lnTo>
                    <a:pt x="1343533" y="2340489"/>
                  </a:lnTo>
                  <a:lnTo>
                    <a:pt x="1342583" y="2334779"/>
                  </a:lnTo>
                  <a:lnTo>
                    <a:pt x="1341949" y="2329068"/>
                  </a:lnTo>
                  <a:lnTo>
                    <a:pt x="1340998" y="2323674"/>
                  </a:lnTo>
                  <a:lnTo>
                    <a:pt x="1339730" y="2317963"/>
                  </a:lnTo>
                  <a:lnTo>
                    <a:pt x="1338145" y="2312887"/>
                  </a:lnTo>
                  <a:lnTo>
                    <a:pt x="1336244" y="2307494"/>
                  </a:lnTo>
                  <a:lnTo>
                    <a:pt x="1334025" y="2302100"/>
                  </a:lnTo>
                  <a:lnTo>
                    <a:pt x="1331806" y="2297341"/>
                  </a:lnTo>
                  <a:lnTo>
                    <a:pt x="1329271" y="2292265"/>
                  </a:lnTo>
                  <a:lnTo>
                    <a:pt x="1326418" y="2287506"/>
                  </a:lnTo>
                  <a:lnTo>
                    <a:pt x="1323248" y="2282747"/>
                  </a:lnTo>
                  <a:lnTo>
                    <a:pt x="1319762" y="2277670"/>
                  </a:lnTo>
                  <a:lnTo>
                    <a:pt x="1315958" y="2273546"/>
                  </a:lnTo>
                  <a:lnTo>
                    <a:pt x="1312472" y="2268787"/>
                  </a:lnTo>
                  <a:lnTo>
                    <a:pt x="1308352" y="2264662"/>
                  </a:lnTo>
                  <a:lnTo>
                    <a:pt x="1304231" y="2260538"/>
                  </a:lnTo>
                  <a:lnTo>
                    <a:pt x="1299477" y="2256731"/>
                  </a:lnTo>
                  <a:lnTo>
                    <a:pt x="1295040" y="2252606"/>
                  </a:lnTo>
                  <a:lnTo>
                    <a:pt x="1290285" y="2249116"/>
                  </a:lnTo>
                  <a:lnTo>
                    <a:pt x="1285531" y="2245626"/>
                  </a:lnTo>
                  <a:lnTo>
                    <a:pt x="1280143" y="2242136"/>
                  </a:lnTo>
                  <a:lnTo>
                    <a:pt x="1274755" y="2238964"/>
                  </a:lnTo>
                  <a:lnTo>
                    <a:pt x="1269366" y="2235791"/>
                  </a:lnTo>
                  <a:lnTo>
                    <a:pt x="1263661" y="2232936"/>
                  </a:lnTo>
                  <a:lnTo>
                    <a:pt x="1257639" y="2230397"/>
                  </a:lnTo>
                  <a:lnTo>
                    <a:pt x="1251934" y="2227859"/>
                  </a:lnTo>
                  <a:lnTo>
                    <a:pt x="1245595" y="2225321"/>
                  </a:lnTo>
                  <a:lnTo>
                    <a:pt x="1239256" y="2223418"/>
                  </a:lnTo>
                  <a:lnTo>
                    <a:pt x="1233234" y="2221514"/>
                  </a:lnTo>
                  <a:lnTo>
                    <a:pt x="1226578" y="2219928"/>
                  </a:lnTo>
                  <a:lnTo>
                    <a:pt x="1219922" y="2218024"/>
                  </a:lnTo>
                  <a:close/>
                  <a:moveTo>
                    <a:pt x="3722982" y="1986413"/>
                  </a:moveTo>
                  <a:lnTo>
                    <a:pt x="3714090" y="1997207"/>
                  </a:lnTo>
                  <a:lnTo>
                    <a:pt x="3705199" y="2008001"/>
                  </a:lnTo>
                  <a:lnTo>
                    <a:pt x="3695672" y="2018160"/>
                  </a:lnTo>
                  <a:lnTo>
                    <a:pt x="3685828" y="2028319"/>
                  </a:lnTo>
                  <a:lnTo>
                    <a:pt x="3676301" y="2038161"/>
                  </a:lnTo>
                  <a:lnTo>
                    <a:pt x="3666456" y="2047685"/>
                  </a:lnTo>
                  <a:lnTo>
                    <a:pt x="3656612" y="2057209"/>
                  </a:lnTo>
                  <a:lnTo>
                    <a:pt x="3646450" y="2067050"/>
                  </a:lnTo>
                  <a:lnTo>
                    <a:pt x="3636288" y="2075940"/>
                  </a:lnTo>
                  <a:lnTo>
                    <a:pt x="3625491" y="2085146"/>
                  </a:lnTo>
                  <a:lnTo>
                    <a:pt x="3615329" y="2093718"/>
                  </a:lnTo>
                  <a:lnTo>
                    <a:pt x="3604532" y="2102290"/>
                  </a:lnTo>
                  <a:lnTo>
                    <a:pt x="3594053" y="2110861"/>
                  </a:lnTo>
                  <a:lnTo>
                    <a:pt x="3582938" y="2119116"/>
                  </a:lnTo>
                  <a:lnTo>
                    <a:pt x="3561026" y="2135307"/>
                  </a:lnTo>
                  <a:lnTo>
                    <a:pt x="3544831" y="2146418"/>
                  </a:lnTo>
                  <a:lnTo>
                    <a:pt x="3528636" y="2156895"/>
                  </a:lnTo>
                  <a:lnTo>
                    <a:pt x="3512122" y="2167371"/>
                  </a:lnTo>
                  <a:lnTo>
                    <a:pt x="3495609" y="2177848"/>
                  </a:lnTo>
                  <a:lnTo>
                    <a:pt x="3479096" y="2187689"/>
                  </a:lnTo>
                  <a:lnTo>
                    <a:pt x="3462266" y="2197531"/>
                  </a:lnTo>
                  <a:lnTo>
                    <a:pt x="3445435" y="2207055"/>
                  </a:lnTo>
                  <a:lnTo>
                    <a:pt x="3428286" y="2216262"/>
                  </a:lnTo>
                  <a:lnTo>
                    <a:pt x="3421936" y="2241342"/>
                  </a:lnTo>
                  <a:lnTo>
                    <a:pt x="3415267" y="2266422"/>
                  </a:lnTo>
                  <a:lnTo>
                    <a:pt x="3408598" y="2291185"/>
                  </a:lnTo>
                  <a:lnTo>
                    <a:pt x="3401294" y="2315947"/>
                  </a:lnTo>
                  <a:lnTo>
                    <a:pt x="3393672" y="2340710"/>
                  </a:lnTo>
                  <a:lnTo>
                    <a:pt x="3385734" y="2365473"/>
                  </a:lnTo>
                  <a:lnTo>
                    <a:pt x="3377477" y="2389918"/>
                  </a:lnTo>
                  <a:lnTo>
                    <a:pt x="3368903" y="2414046"/>
                  </a:lnTo>
                  <a:lnTo>
                    <a:pt x="3360011" y="2438491"/>
                  </a:lnTo>
                  <a:lnTo>
                    <a:pt x="3350802" y="2462619"/>
                  </a:lnTo>
                  <a:lnTo>
                    <a:pt x="3341275" y="2486746"/>
                  </a:lnTo>
                  <a:lnTo>
                    <a:pt x="3331431" y="2510557"/>
                  </a:lnTo>
                  <a:lnTo>
                    <a:pt x="3320952" y="2534367"/>
                  </a:lnTo>
                  <a:lnTo>
                    <a:pt x="3310472" y="2557860"/>
                  </a:lnTo>
                  <a:lnTo>
                    <a:pt x="3299992" y="2581353"/>
                  </a:lnTo>
                  <a:lnTo>
                    <a:pt x="3288878" y="2604845"/>
                  </a:lnTo>
                  <a:lnTo>
                    <a:pt x="3312060" y="2585797"/>
                  </a:lnTo>
                  <a:lnTo>
                    <a:pt x="3335242" y="2566432"/>
                  </a:lnTo>
                  <a:lnTo>
                    <a:pt x="3358106" y="2546748"/>
                  </a:lnTo>
                  <a:lnTo>
                    <a:pt x="3380335" y="2526430"/>
                  </a:lnTo>
                  <a:lnTo>
                    <a:pt x="3402247" y="2505477"/>
                  </a:lnTo>
                  <a:lnTo>
                    <a:pt x="3423523" y="2484524"/>
                  </a:lnTo>
                  <a:lnTo>
                    <a:pt x="3444482" y="2462619"/>
                  </a:lnTo>
                  <a:lnTo>
                    <a:pt x="3464806" y="2441031"/>
                  </a:lnTo>
                  <a:lnTo>
                    <a:pt x="3485130" y="2418173"/>
                  </a:lnTo>
                  <a:lnTo>
                    <a:pt x="3504183" y="2395315"/>
                  </a:lnTo>
                  <a:lnTo>
                    <a:pt x="3522920" y="2371822"/>
                  </a:lnTo>
                  <a:lnTo>
                    <a:pt x="3541338" y="2348329"/>
                  </a:lnTo>
                  <a:lnTo>
                    <a:pt x="3558804" y="2323884"/>
                  </a:lnTo>
                  <a:lnTo>
                    <a:pt x="3575952" y="2299121"/>
                  </a:lnTo>
                  <a:lnTo>
                    <a:pt x="3592465" y="2274041"/>
                  </a:lnTo>
                  <a:lnTo>
                    <a:pt x="3608343" y="2248644"/>
                  </a:lnTo>
                  <a:lnTo>
                    <a:pt x="3617552" y="2233088"/>
                  </a:lnTo>
                  <a:lnTo>
                    <a:pt x="3626444" y="2217531"/>
                  </a:lnTo>
                  <a:lnTo>
                    <a:pt x="3635018" y="2201658"/>
                  </a:lnTo>
                  <a:lnTo>
                    <a:pt x="3643274" y="2186102"/>
                  </a:lnTo>
                  <a:lnTo>
                    <a:pt x="3651531" y="2169911"/>
                  </a:lnTo>
                  <a:lnTo>
                    <a:pt x="3659470" y="2154037"/>
                  </a:lnTo>
                  <a:lnTo>
                    <a:pt x="3667092" y="2137529"/>
                  </a:lnTo>
                  <a:lnTo>
                    <a:pt x="3674395" y="2121338"/>
                  </a:lnTo>
                  <a:lnTo>
                    <a:pt x="3681699" y="2104829"/>
                  </a:lnTo>
                  <a:lnTo>
                    <a:pt x="3688368" y="2088003"/>
                  </a:lnTo>
                  <a:lnTo>
                    <a:pt x="3695037" y="2071495"/>
                  </a:lnTo>
                  <a:lnTo>
                    <a:pt x="3701070" y="2054669"/>
                  </a:lnTo>
                  <a:lnTo>
                    <a:pt x="3707104" y="2037843"/>
                  </a:lnTo>
                  <a:lnTo>
                    <a:pt x="3712820" y="2020700"/>
                  </a:lnTo>
                  <a:lnTo>
                    <a:pt x="3717901" y="2003556"/>
                  </a:lnTo>
                  <a:lnTo>
                    <a:pt x="3722982" y="1986413"/>
                  </a:lnTo>
                  <a:close/>
                  <a:moveTo>
                    <a:pt x="1135929" y="1865857"/>
                  </a:moveTo>
                  <a:lnTo>
                    <a:pt x="1129273" y="1867443"/>
                  </a:lnTo>
                  <a:lnTo>
                    <a:pt x="1122617" y="1869030"/>
                  </a:lnTo>
                  <a:lnTo>
                    <a:pt x="1116278" y="1870933"/>
                  </a:lnTo>
                  <a:lnTo>
                    <a:pt x="1110256" y="1873471"/>
                  </a:lnTo>
                  <a:lnTo>
                    <a:pt x="1103917" y="1875692"/>
                  </a:lnTo>
                  <a:lnTo>
                    <a:pt x="1098211" y="1877913"/>
                  </a:lnTo>
                  <a:lnTo>
                    <a:pt x="1092189" y="1880769"/>
                  </a:lnTo>
                  <a:lnTo>
                    <a:pt x="1086484" y="1883624"/>
                  </a:lnTo>
                  <a:lnTo>
                    <a:pt x="1080779" y="1886479"/>
                  </a:lnTo>
                  <a:lnTo>
                    <a:pt x="1075708" y="1889969"/>
                  </a:lnTo>
                  <a:lnTo>
                    <a:pt x="1070320" y="1893142"/>
                  </a:lnTo>
                  <a:lnTo>
                    <a:pt x="1065565" y="1896632"/>
                  </a:lnTo>
                  <a:lnTo>
                    <a:pt x="1060494" y="1900439"/>
                  </a:lnTo>
                  <a:lnTo>
                    <a:pt x="1056057" y="1904246"/>
                  </a:lnTo>
                  <a:lnTo>
                    <a:pt x="1051619" y="1908371"/>
                  </a:lnTo>
                  <a:lnTo>
                    <a:pt x="1047499" y="1912495"/>
                  </a:lnTo>
                  <a:lnTo>
                    <a:pt x="1043378" y="1916937"/>
                  </a:lnTo>
                  <a:lnTo>
                    <a:pt x="1039575" y="1921062"/>
                  </a:lnTo>
                  <a:lnTo>
                    <a:pt x="1035772" y="1925821"/>
                  </a:lnTo>
                  <a:lnTo>
                    <a:pt x="1032602" y="1930262"/>
                  </a:lnTo>
                  <a:lnTo>
                    <a:pt x="1029433" y="1935021"/>
                  </a:lnTo>
                  <a:lnTo>
                    <a:pt x="1026580" y="1940098"/>
                  </a:lnTo>
                  <a:lnTo>
                    <a:pt x="1024044" y="1944857"/>
                  </a:lnTo>
                  <a:lnTo>
                    <a:pt x="1021509" y="1950250"/>
                  </a:lnTo>
                  <a:lnTo>
                    <a:pt x="1019290" y="1955326"/>
                  </a:lnTo>
                  <a:lnTo>
                    <a:pt x="1017705" y="1960720"/>
                  </a:lnTo>
                  <a:lnTo>
                    <a:pt x="1016120" y="1966114"/>
                  </a:lnTo>
                  <a:lnTo>
                    <a:pt x="1014853" y="1971190"/>
                  </a:lnTo>
                  <a:lnTo>
                    <a:pt x="1013902" y="1976901"/>
                  </a:lnTo>
                  <a:lnTo>
                    <a:pt x="1012634" y="1982611"/>
                  </a:lnTo>
                  <a:lnTo>
                    <a:pt x="1012317" y="1988005"/>
                  </a:lnTo>
                  <a:lnTo>
                    <a:pt x="1012317" y="1994033"/>
                  </a:lnTo>
                  <a:lnTo>
                    <a:pt x="1012317" y="1999744"/>
                  </a:lnTo>
                  <a:lnTo>
                    <a:pt x="1012634" y="2005137"/>
                  </a:lnTo>
                  <a:lnTo>
                    <a:pt x="1013902" y="2010848"/>
                  </a:lnTo>
                  <a:lnTo>
                    <a:pt x="1014853" y="2016559"/>
                  </a:lnTo>
                  <a:lnTo>
                    <a:pt x="1016120" y="2021635"/>
                  </a:lnTo>
                  <a:lnTo>
                    <a:pt x="1017705" y="2027346"/>
                  </a:lnTo>
                  <a:lnTo>
                    <a:pt x="1019290" y="2032740"/>
                  </a:lnTo>
                  <a:lnTo>
                    <a:pt x="1021509" y="2037499"/>
                  </a:lnTo>
                  <a:lnTo>
                    <a:pt x="1024044" y="2042892"/>
                  </a:lnTo>
                  <a:lnTo>
                    <a:pt x="1026580" y="2047651"/>
                  </a:lnTo>
                  <a:lnTo>
                    <a:pt x="1029433" y="2052728"/>
                  </a:lnTo>
                  <a:lnTo>
                    <a:pt x="1032602" y="2057169"/>
                  </a:lnTo>
                  <a:lnTo>
                    <a:pt x="1035772" y="2061928"/>
                  </a:lnTo>
                  <a:lnTo>
                    <a:pt x="1039575" y="2066687"/>
                  </a:lnTo>
                  <a:lnTo>
                    <a:pt x="1043378" y="2070812"/>
                  </a:lnTo>
                  <a:lnTo>
                    <a:pt x="1047499" y="2075254"/>
                  </a:lnTo>
                  <a:lnTo>
                    <a:pt x="1051619" y="2079378"/>
                  </a:lnTo>
                  <a:lnTo>
                    <a:pt x="1056057" y="2083185"/>
                  </a:lnTo>
                  <a:lnTo>
                    <a:pt x="1060494" y="2087310"/>
                  </a:lnTo>
                  <a:lnTo>
                    <a:pt x="1065565" y="2090800"/>
                  </a:lnTo>
                  <a:lnTo>
                    <a:pt x="1070320" y="2094607"/>
                  </a:lnTo>
                  <a:lnTo>
                    <a:pt x="1075708" y="2097780"/>
                  </a:lnTo>
                  <a:lnTo>
                    <a:pt x="1080779" y="2101270"/>
                  </a:lnTo>
                  <a:lnTo>
                    <a:pt x="1086484" y="2104125"/>
                  </a:lnTo>
                  <a:lnTo>
                    <a:pt x="1092189" y="2106980"/>
                  </a:lnTo>
                  <a:lnTo>
                    <a:pt x="1098211" y="2109836"/>
                  </a:lnTo>
                  <a:lnTo>
                    <a:pt x="1103917" y="2112374"/>
                  </a:lnTo>
                  <a:lnTo>
                    <a:pt x="1110256" y="2114595"/>
                  </a:lnTo>
                  <a:lnTo>
                    <a:pt x="1116278" y="2116498"/>
                  </a:lnTo>
                  <a:lnTo>
                    <a:pt x="1122617" y="2118719"/>
                  </a:lnTo>
                  <a:lnTo>
                    <a:pt x="1129273" y="2120306"/>
                  </a:lnTo>
                  <a:lnTo>
                    <a:pt x="1135929" y="2121892"/>
                  </a:lnTo>
                  <a:lnTo>
                    <a:pt x="1135929" y="1865857"/>
                  </a:lnTo>
                  <a:close/>
                  <a:moveTo>
                    <a:pt x="3488623" y="1743231"/>
                  </a:moveTo>
                  <a:lnTo>
                    <a:pt x="3487988" y="1767358"/>
                  </a:lnTo>
                  <a:lnTo>
                    <a:pt x="3487353" y="1791169"/>
                  </a:lnTo>
                  <a:lnTo>
                    <a:pt x="3486400" y="1814979"/>
                  </a:lnTo>
                  <a:lnTo>
                    <a:pt x="3485130" y="1839107"/>
                  </a:lnTo>
                  <a:lnTo>
                    <a:pt x="3483542" y="1862599"/>
                  </a:lnTo>
                  <a:lnTo>
                    <a:pt x="3481637" y="1886410"/>
                  </a:lnTo>
                  <a:lnTo>
                    <a:pt x="3479414" y="1910537"/>
                  </a:lnTo>
                  <a:lnTo>
                    <a:pt x="3477191" y="1934348"/>
                  </a:lnTo>
                  <a:lnTo>
                    <a:pt x="3474333" y="1958158"/>
                  </a:lnTo>
                  <a:lnTo>
                    <a:pt x="3471475" y="1981968"/>
                  </a:lnTo>
                  <a:lnTo>
                    <a:pt x="3468617" y="2005461"/>
                  </a:lnTo>
                  <a:lnTo>
                    <a:pt x="3464806" y="2029271"/>
                  </a:lnTo>
                  <a:lnTo>
                    <a:pt x="3461313" y="2053082"/>
                  </a:lnTo>
                  <a:lnTo>
                    <a:pt x="3457184" y="2076575"/>
                  </a:lnTo>
                  <a:lnTo>
                    <a:pt x="3453374" y="2100067"/>
                  </a:lnTo>
                  <a:lnTo>
                    <a:pt x="3448610" y="2123560"/>
                  </a:lnTo>
                  <a:lnTo>
                    <a:pt x="3467029" y="2112766"/>
                  </a:lnTo>
                  <a:lnTo>
                    <a:pt x="3484812" y="2101337"/>
                  </a:lnTo>
                  <a:lnTo>
                    <a:pt x="3502596" y="2089591"/>
                  </a:lnTo>
                  <a:lnTo>
                    <a:pt x="3520061" y="2077844"/>
                  </a:lnTo>
                  <a:lnTo>
                    <a:pt x="3532128" y="2068955"/>
                  </a:lnTo>
                  <a:lnTo>
                    <a:pt x="3544196" y="2060066"/>
                  </a:lnTo>
                  <a:lnTo>
                    <a:pt x="3555946" y="2051177"/>
                  </a:lnTo>
                  <a:lnTo>
                    <a:pt x="3567378" y="2041970"/>
                  </a:lnTo>
                  <a:lnTo>
                    <a:pt x="3579128" y="2032764"/>
                  </a:lnTo>
                  <a:lnTo>
                    <a:pt x="3590242" y="2022922"/>
                  </a:lnTo>
                  <a:lnTo>
                    <a:pt x="3601039" y="2013080"/>
                  </a:lnTo>
                  <a:lnTo>
                    <a:pt x="3612154" y="2003239"/>
                  </a:lnTo>
                  <a:lnTo>
                    <a:pt x="3622633" y="1993080"/>
                  </a:lnTo>
                  <a:lnTo>
                    <a:pt x="3632795" y="1982921"/>
                  </a:lnTo>
                  <a:lnTo>
                    <a:pt x="3642957" y="1972127"/>
                  </a:lnTo>
                  <a:lnTo>
                    <a:pt x="3653119" y="1961333"/>
                  </a:lnTo>
                  <a:lnTo>
                    <a:pt x="3662646" y="1950539"/>
                  </a:lnTo>
                  <a:lnTo>
                    <a:pt x="3671855" y="1939427"/>
                  </a:lnTo>
                  <a:lnTo>
                    <a:pt x="3680746" y="1927998"/>
                  </a:lnTo>
                  <a:lnTo>
                    <a:pt x="3689321" y="1916252"/>
                  </a:lnTo>
                  <a:lnTo>
                    <a:pt x="3696307" y="1906728"/>
                  </a:lnTo>
                  <a:lnTo>
                    <a:pt x="3702658" y="1896251"/>
                  </a:lnTo>
                  <a:lnTo>
                    <a:pt x="3709009" y="1886092"/>
                  </a:lnTo>
                  <a:lnTo>
                    <a:pt x="3715360" y="1875933"/>
                  </a:lnTo>
                  <a:lnTo>
                    <a:pt x="3721076" y="1865457"/>
                  </a:lnTo>
                  <a:lnTo>
                    <a:pt x="3726158" y="1854980"/>
                  </a:lnTo>
                  <a:lnTo>
                    <a:pt x="3731556" y="1844186"/>
                  </a:lnTo>
                  <a:lnTo>
                    <a:pt x="3736002" y="1833392"/>
                  </a:lnTo>
                  <a:lnTo>
                    <a:pt x="3740448" y="1822598"/>
                  </a:lnTo>
                  <a:lnTo>
                    <a:pt x="3744258" y="1811169"/>
                  </a:lnTo>
                  <a:lnTo>
                    <a:pt x="3748069" y="1800375"/>
                  </a:lnTo>
                  <a:lnTo>
                    <a:pt x="3751245" y="1789264"/>
                  </a:lnTo>
                  <a:lnTo>
                    <a:pt x="3754420" y="1777517"/>
                  </a:lnTo>
                  <a:lnTo>
                    <a:pt x="3756643" y="1766406"/>
                  </a:lnTo>
                  <a:lnTo>
                    <a:pt x="3758549" y="1754977"/>
                  </a:lnTo>
                  <a:lnTo>
                    <a:pt x="3760136" y="1743231"/>
                  </a:lnTo>
                  <a:lnTo>
                    <a:pt x="3488623" y="1743231"/>
                  </a:lnTo>
                  <a:close/>
                  <a:moveTo>
                    <a:pt x="2924954" y="1743231"/>
                  </a:moveTo>
                  <a:lnTo>
                    <a:pt x="2924002" y="1781010"/>
                  </a:lnTo>
                  <a:lnTo>
                    <a:pt x="2923049" y="1818471"/>
                  </a:lnTo>
                  <a:lnTo>
                    <a:pt x="2922096" y="1855933"/>
                  </a:lnTo>
                  <a:lnTo>
                    <a:pt x="2920509" y="1893394"/>
                  </a:lnTo>
                  <a:lnTo>
                    <a:pt x="2918603" y="1930538"/>
                  </a:lnTo>
                  <a:lnTo>
                    <a:pt x="2916063" y="1968317"/>
                  </a:lnTo>
                  <a:lnTo>
                    <a:pt x="2913205" y="2005461"/>
                  </a:lnTo>
                  <a:lnTo>
                    <a:pt x="2910347" y="2043240"/>
                  </a:lnTo>
                  <a:lnTo>
                    <a:pt x="2906536" y="2080384"/>
                  </a:lnTo>
                  <a:lnTo>
                    <a:pt x="2902725" y="2117846"/>
                  </a:lnTo>
                  <a:lnTo>
                    <a:pt x="2898280" y="2154990"/>
                  </a:lnTo>
                  <a:lnTo>
                    <a:pt x="2893834" y="2192134"/>
                  </a:lnTo>
                  <a:lnTo>
                    <a:pt x="2888435" y="2229595"/>
                  </a:lnTo>
                  <a:lnTo>
                    <a:pt x="2883037" y="2266739"/>
                  </a:lnTo>
                  <a:lnTo>
                    <a:pt x="2877003" y="2303566"/>
                  </a:lnTo>
                  <a:lnTo>
                    <a:pt x="2870652" y="2340710"/>
                  </a:lnTo>
                  <a:lnTo>
                    <a:pt x="2897644" y="2334361"/>
                  </a:lnTo>
                  <a:lnTo>
                    <a:pt x="2924954" y="2327694"/>
                  </a:lnTo>
                  <a:lnTo>
                    <a:pt x="2951947" y="2321344"/>
                  </a:lnTo>
                  <a:lnTo>
                    <a:pt x="2978940" y="2314360"/>
                  </a:lnTo>
                  <a:lnTo>
                    <a:pt x="3005615" y="2306741"/>
                  </a:lnTo>
                  <a:lnTo>
                    <a:pt x="3032607" y="2299121"/>
                  </a:lnTo>
                  <a:lnTo>
                    <a:pt x="3059282" y="2291185"/>
                  </a:lnTo>
                  <a:lnTo>
                    <a:pt x="3085957" y="2282930"/>
                  </a:lnTo>
                  <a:lnTo>
                    <a:pt x="3121842" y="2271184"/>
                  </a:lnTo>
                  <a:lnTo>
                    <a:pt x="3157726" y="2258485"/>
                  </a:lnTo>
                  <a:lnTo>
                    <a:pt x="3193292" y="2245786"/>
                  </a:lnTo>
                  <a:lnTo>
                    <a:pt x="3228859" y="2231818"/>
                  </a:lnTo>
                  <a:lnTo>
                    <a:pt x="3246642" y="2224516"/>
                  </a:lnTo>
                  <a:lnTo>
                    <a:pt x="3264108" y="2217214"/>
                  </a:lnTo>
                  <a:lnTo>
                    <a:pt x="3281574" y="2209595"/>
                  </a:lnTo>
                  <a:lnTo>
                    <a:pt x="3298722" y="2201975"/>
                  </a:lnTo>
                  <a:lnTo>
                    <a:pt x="3315870" y="2194356"/>
                  </a:lnTo>
                  <a:lnTo>
                    <a:pt x="3333019" y="2186419"/>
                  </a:lnTo>
                  <a:lnTo>
                    <a:pt x="3350167" y="2178165"/>
                  </a:lnTo>
                  <a:lnTo>
                    <a:pt x="3366998" y="2169593"/>
                  </a:lnTo>
                  <a:lnTo>
                    <a:pt x="3372396" y="2143243"/>
                  </a:lnTo>
                  <a:lnTo>
                    <a:pt x="3378112" y="2116576"/>
                  </a:lnTo>
                  <a:lnTo>
                    <a:pt x="3383193" y="2090226"/>
                  </a:lnTo>
                  <a:lnTo>
                    <a:pt x="3387956" y="2063876"/>
                  </a:lnTo>
                  <a:lnTo>
                    <a:pt x="3392402" y="2037526"/>
                  </a:lnTo>
                  <a:lnTo>
                    <a:pt x="3396213" y="2010858"/>
                  </a:lnTo>
                  <a:lnTo>
                    <a:pt x="3400341" y="1984508"/>
                  </a:lnTo>
                  <a:lnTo>
                    <a:pt x="3403517" y="1957841"/>
                  </a:lnTo>
                  <a:lnTo>
                    <a:pt x="3406375" y="1931173"/>
                  </a:lnTo>
                  <a:lnTo>
                    <a:pt x="3409233" y="1904188"/>
                  </a:lnTo>
                  <a:lnTo>
                    <a:pt x="3411456" y="1877521"/>
                  </a:lnTo>
                  <a:lnTo>
                    <a:pt x="3413361" y="1850536"/>
                  </a:lnTo>
                  <a:lnTo>
                    <a:pt x="3414949" y="1823868"/>
                  </a:lnTo>
                  <a:lnTo>
                    <a:pt x="3416537" y="1797201"/>
                  </a:lnTo>
                  <a:lnTo>
                    <a:pt x="3417490" y="1770533"/>
                  </a:lnTo>
                  <a:lnTo>
                    <a:pt x="3418125" y="1743231"/>
                  </a:lnTo>
                  <a:lnTo>
                    <a:pt x="2924954" y="1743231"/>
                  </a:lnTo>
                  <a:close/>
                  <a:moveTo>
                    <a:pt x="1135929" y="1741488"/>
                  </a:moveTo>
                  <a:lnTo>
                    <a:pt x="1219922" y="1741488"/>
                  </a:lnTo>
                  <a:lnTo>
                    <a:pt x="1219922" y="1776705"/>
                  </a:lnTo>
                  <a:lnTo>
                    <a:pt x="1232283" y="1778608"/>
                  </a:lnTo>
                  <a:lnTo>
                    <a:pt x="1244644" y="1780512"/>
                  </a:lnTo>
                  <a:lnTo>
                    <a:pt x="1256371" y="1783050"/>
                  </a:lnTo>
                  <a:lnTo>
                    <a:pt x="1268099" y="1785906"/>
                  </a:lnTo>
                  <a:lnTo>
                    <a:pt x="1279509" y="1789713"/>
                  </a:lnTo>
                  <a:lnTo>
                    <a:pt x="1290602" y="1793203"/>
                  </a:lnTo>
                  <a:lnTo>
                    <a:pt x="1301696" y="1797644"/>
                  </a:lnTo>
                  <a:lnTo>
                    <a:pt x="1312472" y="1801769"/>
                  </a:lnTo>
                  <a:lnTo>
                    <a:pt x="1322931" y="1806845"/>
                  </a:lnTo>
                  <a:lnTo>
                    <a:pt x="1332757" y="1812239"/>
                  </a:lnTo>
                  <a:lnTo>
                    <a:pt x="1342583" y="1817632"/>
                  </a:lnTo>
                  <a:lnTo>
                    <a:pt x="1352408" y="1823660"/>
                  </a:lnTo>
                  <a:lnTo>
                    <a:pt x="1361600" y="1829688"/>
                  </a:lnTo>
                  <a:lnTo>
                    <a:pt x="1370158" y="1836034"/>
                  </a:lnTo>
                  <a:lnTo>
                    <a:pt x="1378715" y="1843014"/>
                  </a:lnTo>
                  <a:lnTo>
                    <a:pt x="1386639" y="1849994"/>
                  </a:lnTo>
                  <a:lnTo>
                    <a:pt x="1394563" y="1857291"/>
                  </a:lnTo>
                  <a:lnTo>
                    <a:pt x="1401536" y="1865222"/>
                  </a:lnTo>
                  <a:lnTo>
                    <a:pt x="1408192" y="1873154"/>
                  </a:lnTo>
                  <a:lnTo>
                    <a:pt x="1414848" y="1881086"/>
                  </a:lnTo>
                  <a:lnTo>
                    <a:pt x="1420870" y="1889652"/>
                  </a:lnTo>
                  <a:lnTo>
                    <a:pt x="1426258" y="1898218"/>
                  </a:lnTo>
                  <a:lnTo>
                    <a:pt x="1431330" y="1906784"/>
                  </a:lnTo>
                  <a:lnTo>
                    <a:pt x="1436084" y="1915985"/>
                  </a:lnTo>
                  <a:lnTo>
                    <a:pt x="1440204" y="1924869"/>
                  </a:lnTo>
                  <a:lnTo>
                    <a:pt x="1443691" y="1934387"/>
                  </a:lnTo>
                  <a:lnTo>
                    <a:pt x="1446860" y="1943905"/>
                  </a:lnTo>
                  <a:lnTo>
                    <a:pt x="1449396" y="1953423"/>
                  </a:lnTo>
                  <a:lnTo>
                    <a:pt x="1451298" y="1963258"/>
                  </a:lnTo>
                  <a:lnTo>
                    <a:pt x="1452882" y="1973728"/>
                  </a:lnTo>
                  <a:lnTo>
                    <a:pt x="1453833" y="1983563"/>
                  </a:lnTo>
                  <a:lnTo>
                    <a:pt x="1454150" y="1994033"/>
                  </a:lnTo>
                  <a:lnTo>
                    <a:pt x="1344167" y="1994033"/>
                  </a:lnTo>
                  <a:lnTo>
                    <a:pt x="1343850" y="1988005"/>
                  </a:lnTo>
                  <a:lnTo>
                    <a:pt x="1343533" y="1982611"/>
                  </a:lnTo>
                  <a:lnTo>
                    <a:pt x="1342266" y="1976901"/>
                  </a:lnTo>
                  <a:lnTo>
                    <a:pt x="1341315" y="1971190"/>
                  </a:lnTo>
                  <a:lnTo>
                    <a:pt x="1340047" y="1966114"/>
                  </a:lnTo>
                  <a:lnTo>
                    <a:pt x="1338462" y="1960403"/>
                  </a:lnTo>
                  <a:lnTo>
                    <a:pt x="1336877" y="1955009"/>
                  </a:lnTo>
                  <a:lnTo>
                    <a:pt x="1334659" y="1949933"/>
                  </a:lnTo>
                  <a:lnTo>
                    <a:pt x="1332123" y="1944857"/>
                  </a:lnTo>
                  <a:lnTo>
                    <a:pt x="1329587" y="1940098"/>
                  </a:lnTo>
                  <a:lnTo>
                    <a:pt x="1326735" y="1935021"/>
                  </a:lnTo>
                  <a:lnTo>
                    <a:pt x="1323565" y="1930262"/>
                  </a:lnTo>
                  <a:lnTo>
                    <a:pt x="1320079" y="1925503"/>
                  </a:lnTo>
                  <a:lnTo>
                    <a:pt x="1316592" y="1921062"/>
                  </a:lnTo>
                  <a:lnTo>
                    <a:pt x="1312789" y="1916620"/>
                  </a:lnTo>
                  <a:lnTo>
                    <a:pt x="1308669" y="1912178"/>
                  </a:lnTo>
                  <a:lnTo>
                    <a:pt x="1304548" y="1908371"/>
                  </a:lnTo>
                  <a:lnTo>
                    <a:pt x="1299794" y="1904246"/>
                  </a:lnTo>
                  <a:lnTo>
                    <a:pt x="1295357" y="1900439"/>
                  </a:lnTo>
                  <a:lnTo>
                    <a:pt x="1290602" y="1896632"/>
                  </a:lnTo>
                  <a:lnTo>
                    <a:pt x="1285531" y="1893142"/>
                  </a:lnTo>
                  <a:lnTo>
                    <a:pt x="1280460" y="1889969"/>
                  </a:lnTo>
                  <a:lnTo>
                    <a:pt x="1274755" y="1886479"/>
                  </a:lnTo>
                  <a:lnTo>
                    <a:pt x="1269683" y="1883624"/>
                  </a:lnTo>
                  <a:lnTo>
                    <a:pt x="1263661" y="1880769"/>
                  </a:lnTo>
                  <a:lnTo>
                    <a:pt x="1257956" y="1877913"/>
                  </a:lnTo>
                  <a:lnTo>
                    <a:pt x="1251934" y="1875375"/>
                  </a:lnTo>
                  <a:lnTo>
                    <a:pt x="1245912" y="1873154"/>
                  </a:lnTo>
                  <a:lnTo>
                    <a:pt x="1239573" y="1870933"/>
                  </a:lnTo>
                  <a:lnTo>
                    <a:pt x="1233234" y="1869030"/>
                  </a:lnTo>
                  <a:lnTo>
                    <a:pt x="1226578" y="1867443"/>
                  </a:lnTo>
                  <a:lnTo>
                    <a:pt x="1219922" y="1865857"/>
                  </a:lnTo>
                  <a:lnTo>
                    <a:pt x="1219922" y="2128872"/>
                  </a:lnTo>
                  <a:lnTo>
                    <a:pt x="1232283" y="2130458"/>
                  </a:lnTo>
                  <a:lnTo>
                    <a:pt x="1244327" y="2132679"/>
                  </a:lnTo>
                  <a:lnTo>
                    <a:pt x="1256371" y="2135534"/>
                  </a:lnTo>
                  <a:lnTo>
                    <a:pt x="1268099" y="2138390"/>
                  </a:lnTo>
                  <a:lnTo>
                    <a:pt x="1279509" y="2141563"/>
                  </a:lnTo>
                  <a:lnTo>
                    <a:pt x="1290602" y="2145687"/>
                  </a:lnTo>
                  <a:lnTo>
                    <a:pt x="1301696" y="2149494"/>
                  </a:lnTo>
                  <a:lnTo>
                    <a:pt x="1312155" y="2154253"/>
                  </a:lnTo>
                  <a:lnTo>
                    <a:pt x="1322615" y="2159012"/>
                  </a:lnTo>
                  <a:lnTo>
                    <a:pt x="1332757" y="2164406"/>
                  </a:lnTo>
                  <a:lnTo>
                    <a:pt x="1342266" y="2170117"/>
                  </a:lnTo>
                  <a:lnTo>
                    <a:pt x="1352091" y="2175510"/>
                  </a:lnTo>
                  <a:lnTo>
                    <a:pt x="1361283" y="2181856"/>
                  </a:lnTo>
                  <a:lnTo>
                    <a:pt x="1369841" y="2188518"/>
                  </a:lnTo>
                  <a:lnTo>
                    <a:pt x="1378398" y="2195498"/>
                  </a:lnTo>
                  <a:lnTo>
                    <a:pt x="1386322" y="2202478"/>
                  </a:lnTo>
                  <a:lnTo>
                    <a:pt x="1394246" y="2209458"/>
                  </a:lnTo>
                  <a:lnTo>
                    <a:pt x="1401219" y="2217390"/>
                  </a:lnTo>
                  <a:lnTo>
                    <a:pt x="1407875" y="2225004"/>
                  </a:lnTo>
                  <a:lnTo>
                    <a:pt x="1414531" y="2233253"/>
                  </a:lnTo>
                  <a:lnTo>
                    <a:pt x="1420553" y="2241502"/>
                  </a:lnTo>
                  <a:lnTo>
                    <a:pt x="1425941" y="2250068"/>
                  </a:lnTo>
                  <a:lnTo>
                    <a:pt x="1431013" y="2258952"/>
                  </a:lnTo>
                  <a:lnTo>
                    <a:pt x="1435450" y="2267835"/>
                  </a:lnTo>
                  <a:lnTo>
                    <a:pt x="1439570" y="2277036"/>
                  </a:lnTo>
                  <a:lnTo>
                    <a:pt x="1443057" y="2286554"/>
                  </a:lnTo>
                  <a:lnTo>
                    <a:pt x="1446543" y="2296389"/>
                  </a:lnTo>
                  <a:lnTo>
                    <a:pt x="1448762" y="2305907"/>
                  </a:lnTo>
                  <a:lnTo>
                    <a:pt x="1450664" y="2315742"/>
                  </a:lnTo>
                  <a:lnTo>
                    <a:pt x="1452248" y="2325578"/>
                  </a:lnTo>
                  <a:lnTo>
                    <a:pt x="1453199" y="2335730"/>
                  </a:lnTo>
                  <a:lnTo>
                    <a:pt x="1453516" y="2345883"/>
                  </a:lnTo>
                  <a:lnTo>
                    <a:pt x="1453199" y="2356353"/>
                  </a:lnTo>
                  <a:lnTo>
                    <a:pt x="1452248" y="2366505"/>
                  </a:lnTo>
                  <a:lnTo>
                    <a:pt x="1450664" y="2376341"/>
                  </a:lnTo>
                  <a:lnTo>
                    <a:pt x="1448762" y="2386176"/>
                  </a:lnTo>
                  <a:lnTo>
                    <a:pt x="1446543" y="2395694"/>
                  </a:lnTo>
                  <a:lnTo>
                    <a:pt x="1443057" y="2405212"/>
                  </a:lnTo>
                  <a:lnTo>
                    <a:pt x="1439570" y="2415047"/>
                  </a:lnTo>
                  <a:lnTo>
                    <a:pt x="1435450" y="2424248"/>
                  </a:lnTo>
                  <a:lnTo>
                    <a:pt x="1431013" y="2433131"/>
                  </a:lnTo>
                  <a:lnTo>
                    <a:pt x="1425941" y="2442015"/>
                  </a:lnTo>
                  <a:lnTo>
                    <a:pt x="1420553" y="2450581"/>
                  </a:lnTo>
                  <a:lnTo>
                    <a:pt x="1414531" y="2458830"/>
                  </a:lnTo>
                  <a:lnTo>
                    <a:pt x="1407875" y="2467079"/>
                  </a:lnTo>
                  <a:lnTo>
                    <a:pt x="1401219" y="2475011"/>
                  </a:lnTo>
                  <a:lnTo>
                    <a:pt x="1394246" y="2482625"/>
                  </a:lnTo>
                  <a:lnTo>
                    <a:pt x="1386322" y="2489605"/>
                  </a:lnTo>
                  <a:lnTo>
                    <a:pt x="1378398" y="2496902"/>
                  </a:lnTo>
                  <a:lnTo>
                    <a:pt x="1369841" y="2503565"/>
                  </a:lnTo>
                  <a:lnTo>
                    <a:pt x="1361283" y="2510227"/>
                  </a:lnTo>
                  <a:lnTo>
                    <a:pt x="1352091" y="2516573"/>
                  </a:lnTo>
                  <a:lnTo>
                    <a:pt x="1342266" y="2522284"/>
                  </a:lnTo>
                  <a:lnTo>
                    <a:pt x="1332757" y="2527994"/>
                  </a:lnTo>
                  <a:lnTo>
                    <a:pt x="1322615" y="2532753"/>
                  </a:lnTo>
                  <a:lnTo>
                    <a:pt x="1312155" y="2537830"/>
                  </a:lnTo>
                  <a:lnTo>
                    <a:pt x="1301696" y="2542589"/>
                  </a:lnTo>
                  <a:lnTo>
                    <a:pt x="1290602" y="2546396"/>
                  </a:lnTo>
                  <a:lnTo>
                    <a:pt x="1279509" y="2550520"/>
                  </a:lnTo>
                  <a:lnTo>
                    <a:pt x="1268099" y="2553693"/>
                  </a:lnTo>
                  <a:lnTo>
                    <a:pt x="1256371" y="2556549"/>
                  </a:lnTo>
                  <a:lnTo>
                    <a:pt x="1244327" y="2559404"/>
                  </a:lnTo>
                  <a:lnTo>
                    <a:pt x="1232283" y="2561625"/>
                  </a:lnTo>
                  <a:lnTo>
                    <a:pt x="1219922" y="2563211"/>
                  </a:lnTo>
                  <a:lnTo>
                    <a:pt x="1219922" y="2608263"/>
                  </a:lnTo>
                  <a:lnTo>
                    <a:pt x="1135929" y="2608263"/>
                  </a:lnTo>
                  <a:lnTo>
                    <a:pt x="1135929" y="2563211"/>
                  </a:lnTo>
                  <a:lnTo>
                    <a:pt x="1123568" y="2561625"/>
                  </a:lnTo>
                  <a:lnTo>
                    <a:pt x="1111207" y="2559404"/>
                  </a:lnTo>
                  <a:lnTo>
                    <a:pt x="1099479" y="2556549"/>
                  </a:lnTo>
                  <a:lnTo>
                    <a:pt x="1087435" y="2553693"/>
                  </a:lnTo>
                  <a:lnTo>
                    <a:pt x="1076342" y="2550520"/>
                  </a:lnTo>
                  <a:lnTo>
                    <a:pt x="1065248" y="2546396"/>
                  </a:lnTo>
                  <a:lnTo>
                    <a:pt x="1053838" y="2542589"/>
                  </a:lnTo>
                  <a:lnTo>
                    <a:pt x="1043378" y="2537830"/>
                  </a:lnTo>
                  <a:lnTo>
                    <a:pt x="1032919" y="2532753"/>
                  </a:lnTo>
                  <a:lnTo>
                    <a:pt x="1022776" y="2527994"/>
                  </a:lnTo>
                  <a:lnTo>
                    <a:pt x="1012951" y="2522284"/>
                  </a:lnTo>
                  <a:lnTo>
                    <a:pt x="1003442" y="2516573"/>
                  </a:lnTo>
                  <a:lnTo>
                    <a:pt x="994251" y="2510227"/>
                  </a:lnTo>
                  <a:lnTo>
                    <a:pt x="985376" y="2503565"/>
                  </a:lnTo>
                  <a:lnTo>
                    <a:pt x="977135" y="2496902"/>
                  </a:lnTo>
                  <a:lnTo>
                    <a:pt x="968894" y="2489605"/>
                  </a:lnTo>
                  <a:lnTo>
                    <a:pt x="961288" y="2482625"/>
                  </a:lnTo>
                  <a:lnTo>
                    <a:pt x="953998" y="2475011"/>
                  </a:lnTo>
                  <a:lnTo>
                    <a:pt x="947342" y="2467079"/>
                  </a:lnTo>
                  <a:lnTo>
                    <a:pt x="941002" y="2458830"/>
                  </a:lnTo>
                  <a:lnTo>
                    <a:pt x="934663" y="2450581"/>
                  </a:lnTo>
                  <a:lnTo>
                    <a:pt x="929592" y="2442015"/>
                  </a:lnTo>
                  <a:lnTo>
                    <a:pt x="924204" y="2433131"/>
                  </a:lnTo>
                  <a:lnTo>
                    <a:pt x="919450" y="2424248"/>
                  </a:lnTo>
                  <a:lnTo>
                    <a:pt x="915646" y="2415047"/>
                  </a:lnTo>
                  <a:lnTo>
                    <a:pt x="911843" y="2405212"/>
                  </a:lnTo>
                  <a:lnTo>
                    <a:pt x="908990" y="2396011"/>
                  </a:lnTo>
                  <a:lnTo>
                    <a:pt x="906455" y="2386176"/>
                  </a:lnTo>
                  <a:lnTo>
                    <a:pt x="904553" y="2376341"/>
                  </a:lnTo>
                  <a:lnTo>
                    <a:pt x="902651" y="2366505"/>
                  </a:lnTo>
                  <a:lnTo>
                    <a:pt x="902017" y="2356353"/>
                  </a:lnTo>
                  <a:lnTo>
                    <a:pt x="901700" y="2345883"/>
                  </a:lnTo>
                  <a:lnTo>
                    <a:pt x="1011683" y="2345883"/>
                  </a:lnTo>
                  <a:lnTo>
                    <a:pt x="1011683" y="2351594"/>
                  </a:lnTo>
                  <a:lnTo>
                    <a:pt x="1012317" y="2357622"/>
                  </a:lnTo>
                  <a:lnTo>
                    <a:pt x="1012951" y="2363015"/>
                  </a:lnTo>
                  <a:lnTo>
                    <a:pt x="1014219" y="2368409"/>
                  </a:lnTo>
                  <a:lnTo>
                    <a:pt x="1015487" y="2374120"/>
                  </a:lnTo>
                  <a:lnTo>
                    <a:pt x="1017071" y="2379196"/>
                  </a:lnTo>
                  <a:lnTo>
                    <a:pt x="1018973" y="2384590"/>
                  </a:lnTo>
                  <a:lnTo>
                    <a:pt x="1020875" y="2389983"/>
                  </a:lnTo>
                  <a:lnTo>
                    <a:pt x="1023727" y="2395059"/>
                  </a:lnTo>
                  <a:lnTo>
                    <a:pt x="1026263" y="2400136"/>
                  </a:lnTo>
                  <a:lnTo>
                    <a:pt x="1028799" y="2404577"/>
                  </a:lnTo>
                  <a:lnTo>
                    <a:pt x="1032285" y="2409654"/>
                  </a:lnTo>
                  <a:lnTo>
                    <a:pt x="1035455" y="2414413"/>
                  </a:lnTo>
                  <a:lnTo>
                    <a:pt x="1039258" y="2418854"/>
                  </a:lnTo>
                  <a:lnTo>
                    <a:pt x="1043062" y="2423296"/>
                  </a:lnTo>
                  <a:lnTo>
                    <a:pt x="1046865" y="2427421"/>
                  </a:lnTo>
                  <a:lnTo>
                    <a:pt x="1051302" y="2431862"/>
                  </a:lnTo>
                  <a:lnTo>
                    <a:pt x="1055423" y="2435670"/>
                  </a:lnTo>
                  <a:lnTo>
                    <a:pt x="1060177" y="2439160"/>
                  </a:lnTo>
                  <a:lnTo>
                    <a:pt x="1065248" y="2443284"/>
                  </a:lnTo>
                  <a:lnTo>
                    <a:pt x="1070003" y="2446457"/>
                  </a:lnTo>
                  <a:lnTo>
                    <a:pt x="1075391" y="2450264"/>
                  </a:lnTo>
                  <a:lnTo>
                    <a:pt x="1080779" y="2453119"/>
                  </a:lnTo>
                  <a:lnTo>
                    <a:pt x="1086167" y="2456292"/>
                  </a:lnTo>
                  <a:lnTo>
                    <a:pt x="1092189" y="2459147"/>
                  </a:lnTo>
                  <a:lnTo>
                    <a:pt x="1097578" y="2461686"/>
                  </a:lnTo>
                  <a:lnTo>
                    <a:pt x="1103917" y="2464224"/>
                  </a:lnTo>
                  <a:lnTo>
                    <a:pt x="1109939" y="2466762"/>
                  </a:lnTo>
                  <a:lnTo>
                    <a:pt x="1116278" y="2468665"/>
                  </a:lnTo>
                  <a:lnTo>
                    <a:pt x="1122617" y="2470569"/>
                  </a:lnTo>
                  <a:lnTo>
                    <a:pt x="1128956" y="2472473"/>
                  </a:lnTo>
                  <a:lnTo>
                    <a:pt x="1135929" y="2474059"/>
                  </a:lnTo>
                  <a:lnTo>
                    <a:pt x="1135929" y="2211044"/>
                  </a:lnTo>
                  <a:lnTo>
                    <a:pt x="1123568" y="2209141"/>
                  </a:lnTo>
                  <a:lnTo>
                    <a:pt x="1111207" y="2206920"/>
                  </a:lnTo>
                  <a:lnTo>
                    <a:pt x="1099479" y="2204699"/>
                  </a:lnTo>
                  <a:lnTo>
                    <a:pt x="1087752" y="2201526"/>
                  </a:lnTo>
                  <a:lnTo>
                    <a:pt x="1076342" y="2198036"/>
                  </a:lnTo>
                  <a:lnTo>
                    <a:pt x="1065248" y="2194546"/>
                  </a:lnTo>
                  <a:lnTo>
                    <a:pt x="1054155" y="2190104"/>
                  </a:lnTo>
                  <a:lnTo>
                    <a:pt x="1043378" y="2185663"/>
                  </a:lnTo>
                  <a:lnTo>
                    <a:pt x="1033236" y="2180904"/>
                  </a:lnTo>
                  <a:lnTo>
                    <a:pt x="1023093" y="2175510"/>
                  </a:lnTo>
                  <a:lnTo>
                    <a:pt x="1012951" y="2170117"/>
                  </a:lnTo>
                  <a:lnTo>
                    <a:pt x="1003759" y="2164089"/>
                  </a:lnTo>
                  <a:lnTo>
                    <a:pt x="994568" y="2157743"/>
                  </a:lnTo>
                  <a:lnTo>
                    <a:pt x="985693" y="2151715"/>
                  </a:lnTo>
                  <a:lnTo>
                    <a:pt x="977452" y="2144735"/>
                  </a:lnTo>
                  <a:lnTo>
                    <a:pt x="969211" y="2137438"/>
                  </a:lnTo>
                  <a:lnTo>
                    <a:pt x="961604" y="2130141"/>
                  </a:lnTo>
                  <a:lnTo>
                    <a:pt x="954631" y="2122527"/>
                  </a:lnTo>
                  <a:lnTo>
                    <a:pt x="947659" y="2114595"/>
                  </a:lnTo>
                  <a:lnTo>
                    <a:pt x="941319" y="2106346"/>
                  </a:lnTo>
                  <a:lnTo>
                    <a:pt x="935297" y="2098097"/>
                  </a:lnTo>
                  <a:lnTo>
                    <a:pt x="929909" y="2089531"/>
                  </a:lnTo>
                  <a:lnTo>
                    <a:pt x="924838" y="2080647"/>
                  </a:lnTo>
                  <a:lnTo>
                    <a:pt x="920084" y="2071764"/>
                  </a:lnTo>
                  <a:lnTo>
                    <a:pt x="915963" y="2062563"/>
                  </a:lnTo>
                  <a:lnTo>
                    <a:pt x="912794" y="2053362"/>
                  </a:lnTo>
                  <a:lnTo>
                    <a:pt x="909307" y="2043844"/>
                  </a:lnTo>
                  <a:lnTo>
                    <a:pt x="907088" y="2034009"/>
                  </a:lnTo>
                  <a:lnTo>
                    <a:pt x="905187" y="2024491"/>
                  </a:lnTo>
                  <a:lnTo>
                    <a:pt x="903285" y="2014021"/>
                  </a:lnTo>
                  <a:lnTo>
                    <a:pt x="902651" y="2004186"/>
                  </a:lnTo>
                  <a:lnTo>
                    <a:pt x="902334" y="1994033"/>
                  </a:lnTo>
                  <a:lnTo>
                    <a:pt x="902651" y="1983563"/>
                  </a:lnTo>
                  <a:lnTo>
                    <a:pt x="903285" y="1973728"/>
                  </a:lnTo>
                  <a:lnTo>
                    <a:pt x="905187" y="1963258"/>
                  </a:lnTo>
                  <a:lnTo>
                    <a:pt x="907088" y="1953740"/>
                  </a:lnTo>
                  <a:lnTo>
                    <a:pt x="909307" y="1943905"/>
                  </a:lnTo>
                  <a:lnTo>
                    <a:pt x="912794" y="1934387"/>
                  </a:lnTo>
                  <a:lnTo>
                    <a:pt x="915963" y="1925186"/>
                  </a:lnTo>
                  <a:lnTo>
                    <a:pt x="920084" y="1915985"/>
                  </a:lnTo>
                  <a:lnTo>
                    <a:pt x="924838" y="1907102"/>
                  </a:lnTo>
                  <a:lnTo>
                    <a:pt x="929909" y="1898218"/>
                  </a:lnTo>
                  <a:lnTo>
                    <a:pt x="935297" y="1889652"/>
                  </a:lnTo>
                  <a:lnTo>
                    <a:pt x="941319" y="1881403"/>
                  </a:lnTo>
                  <a:lnTo>
                    <a:pt x="947659" y="1873154"/>
                  </a:lnTo>
                  <a:lnTo>
                    <a:pt x="954631" y="1865222"/>
                  </a:lnTo>
                  <a:lnTo>
                    <a:pt x="961604" y="1857608"/>
                  </a:lnTo>
                  <a:lnTo>
                    <a:pt x="969211" y="1850311"/>
                  </a:lnTo>
                  <a:lnTo>
                    <a:pt x="977452" y="1843014"/>
                  </a:lnTo>
                  <a:lnTo>
                    <a:pt x="985693" y="1836034"/>
                  </a:lnTo>
                  <a:lnTo>
                    <a:pt x="994568" y="1830006"/>
                  </a:lnTo>
                  <a:lnTo>
                    <a:pt x="1003759" y="1823660"/>
                  </a:lnTo>
                  <a:lnTo>
                    <a:pt x="1012951" y="1817632"/>
                  </a:lnTo>
                  <a:lnTo>
                    <a:pt x="1023093" y="1812239"/>
                  </a:lnTo>
                  <a:lnTo>
                    <a:pt x="1033236" y="1806845"/>
                  </a:lnTo>
                  <a:lnTo>
                    <a:pt x="1043378" y="1802086"/>
                  </a:lnTo>
                  <a:lnTo>
                    <a:pt x="1054155" y="1797644"/>
                  </a:lnTo>
                  <a:lnTo>
                    <a:pt x="1065248" y="1793203"/>
                  </a:lnTo>
                  <a:lnTo>
                    <a:pt x="1076342" y="1789713"/>
                  </a:lnTo>
                  <a:lnTo>
                    <a:pt x="1087752" y="1785906"/>
                  </a:lnTo>
                  <a:lnTo>
                    <a:pt x="1099479" y="1783050"/>
                  </a:lnTo>
                  <a:lnTo>
                    <a:pt x="1111207" y="1780829"/>
                  </a:lnTo>
                  <a:lnTo>
                    <a:pt x="1123568" y="1778608"/>
                  </a:lnTo>
                  <a:lnTo>
                    <a:pt x="1135929" y="1776705"/>
                  </a:lnTo>
                  <a:lnTo>
                    <a:pt x="1135929" y="1741488"/>
                  </a:lnTo>
                  <a:close/>
                  <a:moveTo>
                    <a:pt x="1183323" y="1498000"/>
                  </a:moveTo>
                  <a:lnTo>
                    <a:pt x="1166813" y="1498635"/>
                  </a:lnTo>
                  <a:lnTo>
                    <a:pt x="1150621" y="1498953"/>
                  </a:lnTo>
                  <a:lnTo>
                    <a:pt x="1134111" y="1499588"/>
                  </a:lnTo>
                  <a:lnTo>
                    <a:pt x="1117918" y="1500858"/>
                  </a:lnTo>
                  <a:lnTo>
                    <a:pt x="1101726" y="1502446"/>
                  </a:lnTo>
                  <a:lnTo>
                    <a:pt x="1085533" y="1504351"/>
                  </a:lnTo>
                  <a:lnTo>
                    <a:pt x="1069341" y="1507209"/>
                  </a:lnTo>
                  <a:lnTo>
                    <a:pt x="1053466" y="1509749"/>
                  </a:lnTo>
                  <a:lnTo>
                    <a:pt x="1037273" y="1512925"/>
                  </a:lnTo>
                  <a:lnTo>
                    <a:pt x="1021716" y="1516418"/>
                  </a:lnTo>
                  <a:lnTo>
                    <a:pt x="1005841" y="1520229"/>
                  </a:lnTo>
                  <a:lnTo>
                    <a:pt x="990283" y="1524674"/>
                  </a:lnTo>
                  <a:lnTo>
                    <a:pt x="974726" y="1529120"/>
                  </a:lnTo>
                  <a:lnTo>
                    <a:pt x="959168" y="1534518"/>
                  </a:lnTo>
                  <a:lnTo>
                    <a:pt x="943611" y="1539599"/>
                  </a:lnTo>
                  <a:lnTo>
                    <a:pt x="928688" y="1545633"/>
                  </a:lnTo>
                  <a:lnTo>
                    <a:pt x="913448" y="1551666"/>
                  </a:lnTo>
                  <a:lnTo>
                    <a:pt x="898526" y="1558335"/>
                  </a:lnTo>
                  <a:lnTo>
                    <a:pt x="883603" y="1565003"/>
                  </a:lnTo>
                  <a:lnTo>
                    <a:pt x="869316" y="1572307"/>
                  </a:lnTo>
                  <a:lnTo>
                    <a:pt x="854711" y="1579928"/>
                  </a:lnTo>
                  <a:lnTo>
                    <a:pt x="840106" y="1587867"/>
                  </a:lnTo>
                  <a:lnTo>
                    <a:pt x="826453" y="1596123"/>
                  </a:lnTo>
                  <a:lnTo>
                    <a:pt x="812166" y="1604697"/>
                  </a:lnTo>
                  <a:lnTo>
                    <a:pt x="798513" y="1613906"/>
                  </a:lnTo>
                  <a:lnTo>
                    <a:pt x="785178" y="1623115"/>
                  </a:lnTo>
                  <a:lnTo>
                    <a:pt x="771526" y="1632642"/>
                  </a:lnTo>
                  <a:lnTo>
                    <a:pt x="758191" y="1643121"/>
                  </a:lnTo>
                  <a:lnTo>
                    <a:pt x="745491" y="1653600"/>
                  </a:lnTo>
                  <a:lnTo>
                    <a:pt x="732791" y="1664079"/>
                  </a:lnTo>
                  <a:lnTo>
                    <a:pt x="720408" y="1675193"/>
                  </a:lnTo>
                  <a:lnTo>
                    <a:pt x="708343" y="1686625"/>
                  </a:lnTo>
                  <a:lnTo>
                    <a:pt x="695961" y="1698375"/>
                  </a:lnTo>
                  <a:lnTo>
                    <a:pt x="684531" y="1710442"/>
                  </a:lnTo>
                  <a:lnTo>
                    <a:pt x="672783" y="1723144"/>
                  </a:lnTo>
                  <a:lnTo>
                    <a:pt x="661671" y="1735528"/>
                  </a:lnTo>
                  <a:lnTo>
                    <a:pt x="650876" y="1748865"/>
                  </a:lnTo>
                  <a:lnTo>
                    <a:pt x="640398" y="1762520"/>
                  </a:lnTo>
                  <a:lnTo>
                    <a:pt x="629921" y="1776175"/>
                  </a:lnTo>
                  <a:lnTo>
                    <a:pt x="620078" y="1790464"/>
                  </a:lnTo>
                  <a:lnTo>
                    <a:pt x="610236" y="1804754"/>
                  </a:lnTo>
                  <a:lnTo>
                    <a:pt x="601028" y="1819361"/>
                  </a:lnTo>
                  <a:lnTo>
                    <a:pt x="592138" y="1834286"/>
                  </a:lnTo>
                  <a:lnTo>
                    <a:pt x="583566" y="1849529"/>
                  </a:lnTo>
                  <a:lnTo>
                    <a:pt x="575311" y="1864771"/>
                  </a:lnTo>
                  <a:lnTo>
                    <a:pt x="567373" y="1880014"/>
                  </a:lnTo>
                  <a:lnTo>
                    <a:pt x="560071" y="1895574"/>
                  </a:lnTo>
                  <a:lnTo>
                    <a:pt x="553086" y="1911134"/>
                  </a:lnTo>
                  <a:lnTo>
                    <a:pt x="546736" y="1927011"/>
                  </a:lnTo>
                  <a:lnTo>
                    <a:pt x="541021" y="1942889"/>
                  </a:lnTo>
                  <a:lnTo>
                    <a:pt x="535306" y="1958766"/>
                  </a:lnTo>
                  <a:lnTo>
                    <a:pt x="529908" y="1974644"/>
                  </a:lnTo>
                  <a:lnTo>
                    <a:pt x="525146" y="1990521"/>
                  </a:lnTo>
                  <a:lnTo>
                    <a:pt x="520701" y="2006716"/>
                  </a:lnTo>
                  <a:lnTo>
                    <a:pt x="516891" y="2022912"/>
                  </a:lnTo>
                  <a:lnTo>
                    <a:pt x="513398" y="2039107"/>
                  </a:lnTo>
                  <a:lnTo>
                    <a:pt x="510223" y="2055302"/>
                  </a:lnTo>
                  <a:lnTo>
                    <a:pt x="507683" y="2071497"/>
                  </a:lnTo>
                  <a:lnTo>
                    <a:pt x="505461" y="2088009"/>
                  </a:lnTo>
                  <a:lnTo>
                    <a:pt x="503238" y="2104205"/>
                  </a:lnTo>
                  <a:lnTo>
                    <a:pt x="501651" y="2120717"/>
                  </a:lnTo>
                  <a:lnTo>
                    <a:pt x="500698" y="2136912"/>
                  </a:lnTo>
                  <a:lnTo>
                    <a:pt x="500063" y="2153425"/>
                  </a:lnTo>
                  <a:lnTo>
                    <a:pt x="499746" y="2169938"/>
                  </a:lnTo>
                  <a:lnTo>
                    <a:pt x="499746" y="2185815"/>
                  </a:lnTo>
                  <a:lnTo>
                    <a:pt x="500063" y="2202328"/>
                  </a:lnTo>
                  <a:lnTo>
                    <a:pt x="501016" y="2218523"/>
                  </a:lnTo>
                  <a:lnTo>
                    <a:pt x="502286" y="2234718"/>
                  </a:lnTo>
                  <a:lnTo>
                    <a:pt x="503556" y="2250913"/>
                  </a:lnTo>
                  <a:lnTo>
                    <a:pt x="506096" y="2267108"/>
                  </a:lnTo>
                  <a:lnTo>
                    <a:pt x="508318" y="2283303"/>
                  </a:lnTo>
                  <a:lnTo>
                    <a:pt x="510858" y="2299181"/>
                  </a:lnTo>
                  <a:lnTo>
                    <a:pt x="514351" y="2315376"/>
                  </a:lnTo>
                  <a:lnTo>
                    <a:pt x="517843" y="2331253"/>
                  </a:lnTo>
                  <a:lnTo>
                    <a:pt x="521336" y="2346813"/>
                  </a:lnTo>
                  <a:lnTo>
                    <a:pt x="525781" y="2362373"/>
                  </a:lnTo>
                  <a:lnTo>
                    <a:pt x="530861" y="2377933"/>
                  </a:lnTo>
                  <a:lnTo>
                    <a:pt x="535623" y="2393493"/>
                  </a:lnTo>
                  <a:lnTo>
                    <a:pt x="541021" y="2409053"/>
                  </a:lnTo>
                  <a:lnTo>
                    <a:pt x="546736" y="2424296"/>
                  </a:lnTo>
                  <a:lnTo>
                    <a:pt x="552768" y="2439221"/>
                  </a:lnTo>
                  <a:lnTo>
                    <a:pt x="559436" y="2454146"/>
                  </a:lnTo>
                  <a:lnTo>
                    <a:pt x="566421" y="2469071"/>
                  </a:lnTo>
                  <a:lnTo>
                    <a:pt x="573723" y="2483678"/>
                  </a:lnTo>
                  <a:lnTo>
                    <a:pt x="581343" y="2497968"/>
                  </a:lnTo>
                  <a:lnTo>
                    <a:pt x="588963" y="2512257"/>
                  </a:lnTo>
                  <a:lnTo>
                    <a:pt x="597218" y="2526547"/>
                  </a:lnTo>
                  <a:lnTo>
                    <a:pt x="605791" y="2540519"/>
                  </a:lnTo>
                  <a:lnTo>
                    <a:pt x="615316" y="2554174"/>
                  </a:lnTo>
                  <a:lnTo>
                    <a:pt x="624523" y="2567511"/>
                  </a:lnTo>
                  <a:lnTo>
                    <a:pt x="634366" y="2581166"/>
                  </a:lnTo>
                  <a:lnTo>
                    <a:pt x="644208" y="2594503"/>
                  </a:lnTo>
                  <a:lnTo>
                    <a:pt x="654686" y="2607205"/>
                  </a:lnTo>
                  <a:lnTo>
                    <a:pt x="665163" y="2619907"/>
                  </a:lnTo>
                  <a:lnTo>
                    <a:pt x="676593" y="2632292"/>
                  </a:lnTo>
                  <a:lnTo>
                    <a:pt x="688023" y="2644676"/>
                  </a:lnTo>
                  <a:lnTo>
                    <a:pt x="699771" y="2656426"/>
                  </a:lnTo>
                  <a:lnTo>
                    <a:pt x="711836" y="2668175"/>
                  </a:lnTo>
                  <a:lnTo>
                    <a:pt x="724218" y="2679924"/>
                  </a:lnTo>
                  <a:lnTo>
                    <a:pt x="737236" y="2691039"/>
                  </a:lnTo>
                  <a:lnTo>
                    <a:pt x="749936" y="2701835"/>
                  </a:lnTo>
                  <a:lnTo>
                    <a:pt x="763588" y="2712632"/>
                  </a:lnTo>
                  <a:lnTo>
                    <a:pt x="777558" y="2722794"/>
                  </a:lnTo>
                  <a:lnTo>
                    <a:pt x="791528" y="2732638"/>
                  </a:lnTo>
                  <a:lnTo>
                    <a:pt x="805816" y="2742482"/>
                  </a:lnTo>
                  <a:lnTo>
                    <a:pt x="820738" y="2751691"/>
                  </a:lnTo>
                  <a:lnTo>
                    <a:pt x="835661" y="2760582"/>
                  </a:lnTo>
                  <a:lnTo>
                    <a:pt x="850583" y="2769156"/>
                  </a:lnTo>
                  <a:lnTo>
                    <a:pt x="866141" y="2777412"/>
                  </a:lnTo>
                  <a:lnTo>
                    <a:pt x="881381" y="2785351"/>
                  </a:lnTo>
                  <a:lnTo>
                    <a:pt x="896938" y="2792655"/>
                  </a:lnTo>
                  <a:lnTo>
                    <a:pt x="912496" y="2799641"/>
                  </a:lnTo>
                  <a:lnTo>
                    <a:pt x="928371" y="2805992"/>
                  </a:lnTo>
                  <a:lnTo>
                    <a:pt x="943928" y="2811708"/>
                  </a:lnTo>
                  <a:lnTo>
                    <a:pt x="959803" y="2817424"/>
                  </a:lnTo>
                  <a:lnTo>
                    <a:pt x="975678" y="2822505"/>
                  </a:lnTo>
                  <a:lnTo>
                    <a:pt x="991871" y="2827585"/>
                  </a:lnTo>
                  <a:lnTo>
                    <a:pt x="1008063" y="2832031"/>
                  </a:lnTo>
                  <a:lnTo>
                    <a:pt x="1024256" y="2835842"/>
                  </a:lnTo>
                  <a:lnTo>
                    <a:pt x="1040448" y="2839335"/>
                  </a:lnTo>
                  <a:lnTo>
                    <a:pt x="1056641" y="2842510"/>
                  </a:lnTo>
                  <a:lnTo>
                    <a:pt x="1073151" y="2845051"/>
                  </a:lnTo>
                  <a:lnTo>
                    <a:pt x="1089343" y="2847591"/>
                  </a:lnTo>
                  <a:lnTo>
                    <a:pt x="1105853" y="2849496"/>
                  </a:lnTo>
                  <a:lnTo>
                    <a:pt x="1121728" y="2851084"/>
                  </a:lnTo>
                  <a:lnTo>
                    <a:pt x="1138238" y="2852037"/>
                  </a:lnTo>
                  <a:lnTo>
                    <a:pt x="1154431" y="2852989"/>
                  </a:lnTo>
                  <a:lnTo>
                    <a:pt x="1170941" y="2853307"/>
                  </a:lnTo>
                  <a:lnTo>
                    <a:pt x="1187133" y="2852989"/>
                  </a:lnTo>
                  <a:lnTo>
                    <a:pt x="1203643" y="2852672"/>
                  </a:lnTo>
                  <a:lnTo>
                    <a:pt x="1219836" y="2851719"/>
                  </a:lnTo>
                  <a:lnTo>
                    <a:pt x="1236346" y="2850767"/>
                  </a:lnTo>
                  <a:lnTo>
                    <a:pt x="1252538" y="2849179"/>
                  </a:lnTo>
                  <a:lnTo>
                    <a:pt x="1268731" y="2846956"/>
                  </a:lnTo>
                  <a:lnTo>
                    <a:pt x="1284606" y="2844416"/>
                  </a:lnTo>
                  <a:lnTo>
                    <a:pt x="1300799" y="2841875"/>
                  </a:lnTo>
                  <a:lnTo>
                    <a:pt x="1316356" y="2838382"/>
                  </a:lnTo>
                  <a:lnTo>
                    <a:pt x="1332231" y="2835207"/>
                  </a:lnTo>
                  <a:lnTo>
                    <a:pt x="1348106" y="2831396"/>
                  </a:lnTo>
                  <a:lnTo>
                    <a:pt x="1363981" y="2826950"/>
                  </a:lnTo>
                  <a:lnTo>
                    <a:pt x="1379539" y="2822187"/>
                  </a:lnTo>
                  <a:lnTo>
                    <a:pt x="1395096" y="2817106"/>
                  </a:lnTo>
                  <a:lnTo>
                    <a:pt x="1410336" y="2811708"/>
                  </a:lnTo>
                  <a:lnTo>
                    <a:pt x="1425259" y="2805992"/>
                  </a:lnTo>
                  <a:lnTo>
                    <a:pt x="1440499" y="2799958"/>
                  </a:lnTo>
                  <a:lnTo>
                    <a:pt x="1455421" y="2793290"/>
                  </a:lnTo>
                  <a:lnTo>
                    <a:pt x="1470344" y="2786304"/>
                  </a:lnTo>
                  <a:lnTo>
                    <a:pt x="1484949" y="2779000"/>
                  </a:lnTo>
                  <a:lnTo>
                    <a:pt x="1499554" y="2771379"/>
                  </a:lnTo>
                  <a:lnTo>
                    <a:pt x="1513841" y="2763758"/>
                  </a:lnTo>
                  <a:lnTo>
                    <a:pt x="1527811" y="2755501"/>
                  </a:lnTo>
                  <a:lnTo>
                    <a:pt x="1541781" y="2746927"/>
                  </a:lnTo>
                  <a:lnTo>
                    <a:pt x="1555751" y="2738036"/>
                  </a:lnTo>
                  <a:lnTo>
                    <a:pt x="1569086" y="2728192"/>
                  </a:lnTo>
                  <a:lnTo>
                    <a:pt x="1582421" y="2718665"/>
                  </a:lnTo>
                  <a:lnTo>
                    <a:pt x="1595439" y="2708504"/>
                  </a:lnTo>
                  <a:lnTo>
                    <a:pt x="1608456" y="2698342"/>
                  </a:lnTo>
                  <a:lnTo>
                    <a:pt x="1621156" y="2687545"/>
                  </a:lnTo>
                  <a:lnTo>
                    <a:pt x="1633856" y="2676431"/>
                  </a:lnTo>
                  <a:lnTo>
                    <a:pt x="1645921" y="2664999"/>
                  </a:lnTo>
                  <a:lnTo>
                    <a:pt x="1657986" y="2653250"/>
                  </a:lnTo>
                  <a:lnTo>
                    <a:pt x="1669416" y="2640866"/>
                  </a:lnTo>
                  <a:lnTo>
                    <a:pt x="1681164" y="2628799"/>
                  </a:lnTo>
                  <a:lnTo>
                    <a:pt x="1692276" y="2615779"/>
                  </a:lnTo>
                  <a:lnTo>
                    <a:pt x="1703071" y="2602759"/>
                  </a:lnTo>
                  <a:lnTo>
                    <a:pt x="1713549" y="2589422"/>
                  </a:lnTo>
                  <a:lnTo>
                    <a:pt x="1724026" y="2575450"/>
                  </a:lnTo>
                  <a:lnTo>
                    <a:pt x="1734186" y="2561478"/>
                  </a:lnTo>
                  <a:lnTo>
                    <a:pt x="1743711" y="2546870"/>
                  </a:lnTo>
                  <a:lnTo>
                    <a:pt x="1753236" y="2532263"/>
                  </a:lnTo>
                  <a:lnTo>
                    <a:pt x="1762126" y="2517338"/>
                  </a:lnTo>
                  <a:lnTo>
                    <a:pt x="1770699" y="2502096"/>
                  </a:lnTo>
                  <a:lnTo>
                    <a:pt x="1778954" y="2486853"/>
                  </a:lnTo>
                  <a:lnTo>
                    <a:pt x="1786574" y="2471611"/>
                  </a:lnTo>
                  <a:lnTo>
                    <a:pt x="1793876" y="2456051"/>
                  </a:lnTo>
                  <a:lnTo>
                    <a:pt x="1800861" y="2440173"/>
                  </a:lnTo>
                  <a:lnTo>
                    <a:pt x="1807211" y="2424931"/>
                  </a:lnTo>
                  <a:lnTo>
                    <a:pt x="1813244" y="2409053"/>
                  </a:lnTo>
                  <a:lnTo>
                    <a:pt x="1818959" y="2393176"/>
                  </a:lnTo>
                  <a:lnTo>
                    <a:pt x="1824039" y="2376981"/>
                  </a:lnTo>
                  <a:lnTo>
                    <a:pt x="1828801" y="2361103"/>
                  </a:lnTo>
                  <a:lnTo>
                    <a:pt x="1833246" y="2344908"/>
                  </a:lnTo>
                  <a:lnTo>
                    <a:pt x="1837056" y="2328713"/>
                  </a:lnTo>
                  <a:lnTo>
                    <a:pt x="1840549" y="2312518"/>
                  </a:lnTo>
                  <a:lnTo>
                    <a:pt x="1844041" y="2296005"/>
                  </a:lnTo>
                  <a:lnTo>
                    <a:pt x="1846581" y="2280128"/>
                  </a:lnTo>
                  <a:lnTo>
                    <a:pt x="1848804" y="2263615"/>
                  </a:lnTo>
                  <a:lnTo>
                    <a:pt x="1851026" y="2247420"/>
                  </a:lnTo>
                  <a:lnTo>
                    <a:pt x="1852614" y="2230907"/>
                  </a:lnTo>
                  <a:lnTo>
                    <a:pt x="1853566" y="2214712"/>
                  </a:lnTo>
                  <a:lnTo>
                    <a:pt x="1854201" y="2198200"/>
                  </a:lnTo>
                  <a:lnTo>
                    <a:pt x="1854519" y="2182005"/>
                  </a:lnTo>
                  <a:lnTo>
                    <a:pt x="1854519" y="2165492"/>
                  </a:lnTo>
                  <a:lnTo>
                    <a:pt x="1853884" y="2149297"/>
                  </a:lnTo>
                  <a:lnTo>
                    <a:pt x="1853249" y="2132784"/>
                  </a:lnTo>
                  <a:lnTo>
                    <a:pt x="1851979" y="2116589"/>
                  </a:lnTo>
                  <a:lnTo>
                    <a:pt x="1850391" y="2100394"/>
                  </a:lnTo>
                  <a:lnTo>
                    <a:pt x="1848169" y="2084516"/>
                  </a:lnTo>
                  <a:lnTo>
                    <a:pt x="1845946" y="2068321"/>
                  </a:lnTo>
                  <a:lnTo>
                    <a:pt x="1843089" y="2052444"/>
                  </a:lnTo>
                  <a:lnTo>
                    <a:pt x="1839914" y="2036249"/>
                  </a:lnTo>
                  <a:lnTo>
                    <a:pt x="1836421" y="2020371"/>
                  </a:lnTo>
                  <a:lnTo>
                    <a:pt x="1832294" y="2004494"/>
                  </a:lnTo>
                  <a:lnTo>
                    <a:pt x="1828166" y="1988934"/>
                  </a:lnTo>
                  <a:lnTo>
                    <a:pt x="1823404" y="1973374"/>
                  </a:lnTo>
                  <a:lnTo>
                    <a:pt x="1818641" y="1958131"/>
                  </a:lnTo>
                  <a:lnTo>
                    <a:pt x="1812926" y="1942571"/>
                  </a:lnTo>
                  <a:lnTo>
                    <a:pt x="1807211" y="1927329"/>
                  </a:lnTo>
                  <a:lnTo>
                    <a:pt x="1801179" y="1912086"/>
                  </a:lnTo>
                  <a:lnTo>
                    <a:pt x="1794829" y="1897161"/>
                  </a:lnTo>
                  <a:lnTo>
                    <a:pt x="1787844" y="1882554"/>
                  </a:lnTo>
                  <a:lnTo>
                    <a:pt x="1780541" y="1867947"/>
                  </a:lnTo>
                  <a:lnTo>
                    <a:pt x="1772921" y="1853339"/>
                  </a:lnTo>
                  <a:lnTo>
                    <a:pt x="1764984" y="1839050"/>
                  </a:lnTo>
                  <a:lnTo>
                    <a:pt x="1757046" y="1825077"/>
                  </a:lnTo>
                  <a:lnTo>
                    <a:pt x="1747839" y="1810788"/>
                  </a:lnTo>
                  <a:lnTo>
                    <a:pt x="1738949" y="1797450"/>
                  </a:lnTo>
                  <a:lnTo>
                    <a:pt x="1729741" y="1783478"/>
                  </a:lnTo>
                  <a:lnTo>
                    <a:pt x="1719899" y="1770459"/>
                  </a:lnTo>
                  <a:lnTo>
                    <a:pt x="1710056" y="1757121"/>
                  </a:lnTo>
                  <a:lnTo>
                    <a:pt x="1699579" y="1744102"/>
                  </a:lnTo>
                  <a:lnTo>
                    <a:pt x="1688466" y="1731400"/>
                  </a:lnTo>
                  <a:lnTo>
                    <a:pt x="1677671" y="1719333"/>
                  </a:lnTo>
                  <a:lnTo>
                    <a:pt x="1666241" y="1706948"/>
                  </a:lnTo>
                  <a:lnTo>
                    <a:pt x="1654176" y="1694882"/>
                  </a:lnTo>
                  <a:lnTo>
                    <a:pt x="1642429" y="1683132"/>
                  </a:lnTo>
                  <a:lnTo>
                    <a:pt x="1629729" y="1671700"/>
                  </a:lnTo>
                  <a:lnTo>
                    <a:pt x="1617029" y="1660586"/>
                  </a:lnTo>
                  <a:lnTo>
                    <a:pt x="1603694" y="1649472"/>
                  </a:lnTo>
                  <a:lnTo>
                    <a:pt x="1590676" y="1638993"/>
                  </a:lnTo>
                  <a:lnTo>
                    <a:pt x="1576706" y="1628831"/>
                  </a:lnTo>
                  <a:lnTo>
                    <a:pt x="1562736" y="1618987"/>
                  </a:lnTo>
                  <a:lnTo>
                    <a:pt x="1548131" y="1609143"/>
                  </a:lnTo>
                  <a:lnTo>
                    <a:pt x="1533526" y="1599616"/>
                  </a:lnTo>
                  <a:lnTo>
                    <a:pt x="1518286" y="1590407"/>
                  </a:lnTo>
                  <a:lnTo>
                    <a:pt x="1503364" y="1581833"/>
                  </a:lnTo>
                  <a:lnTo>
                    <a:pt x="1488124" y="1573895"/>
                  </a:lnTo>
                  <a:lnTo>
                    <a:pt x="1472884" y="1565956"/>
                  </a:lnTo>
                  <a:lnTo>
                    <a:pt x="1457326" y="1558970"/>
                  </a:lnTo>
                  <a:lnTo>
                    <a:pt x="1441451" y="1551984"/>
                  </a:lnTo>
                  <a:lnTo>
                    <a:pt x="1425894" y="1545633"/>
                  </a:lnTo>
                  <a:lnTo>
                    <a:pt x="1410336" y="1539282"/>
                  </a:lnTo>
                  <a:lnTo>
                    <a:pt x="1394461" y="1533883"/>
                  </a:lnTo>
                  <a:lnTo>
                    <a:pt x="1378269" y="1528802"/>
                  </a:lnTo>
                  <a:lnTo>
                    <a:pt x="1362393" y="1523722"/>
                  </a:lnTo>
                  <a:lnTo>
                    <a:pt x="1346201" y="1519593"/>
                  </a:lnTo>
                  <a:lnTo>
                    <a:pt x="1330008" y="1515783"/>
                  </a:lnTo>
                  <a:lnTo>
                    <a:pt x="1313816" y="1511972"/>
                  </a:lnTo>
                  <a:lnTo>
                    <a:pt x="1297306" y="1509114"/>
                  </a:lnTo>
                  <a:lnTo>
                    <a:pt x="1281114" y="1505939"/>
                  </a:lnTo>
                  <a:lnTo>
                    <a:pt x="1264604" y="1503716"/>
                  </a:lnTo>
                  <a:lnTo>
                    <a:pt x="1248411" y="1502128"/>
                  </a:lnTo>
                  <a:lnTo>
                    <a:pt x="1231901" y="1500540"/>
                  </a:lnTo>
                  <a:lnTo>
                    <a:pt x="1216026" y="1499588"/>
                  </a:lnTo>
                  <a:lnTo>
                    <a:pt x="1199516" y="1498635"/>
                  </a:lnTo>
                  <a:lnTo>
                    <a:pt x="1183323" y="1498000"/>
                  </a:lnTo>
                  <a:close/>
                  <a:moveTo>
                    <a:pt x="3448610" y="1292740"/>
                  </a:moveTo>
                  <a:lnTo>
                    <a:pt x="3453374" y="1316233"/>
                  </a:lnTo>
                  <a:lnTo>
                    <a:pt x="3457184" y="1339726"/>
                  </a:lnTo>
                  <a:lnTo>
                    <a:pt x="3461313" y="1363536"/>
                  </a:lnTo>
                  <a:lnTo>
                    <a:pt x="3464806" y="1387029"/>
                  </a:lnTo>
                  <a:lnTo>
                    <a:pt x="3468617" y="1410521"/>
                  </a:lnTo>
                  <a:lnTo>
                    <a:pt x="3471475" y="1434332"/>
                  </a:lnTo>
                  <a:lnTo>
                    <a:pt x="3474333" y="1458142"/>
                  </a:lnTo>
                  <a:lnTo>
                    <a:pt x="3477191" y="1482270"/>
                  </a:lnTo>
                  <a:lnTo>
                    <a:pt x="3479414" y="1505763"/>
                  </a:lnTo>
                  <a:lnTo>
                    <a:pt x="3481637" y="1529573"/>
                  </a:lnTo>
                  <a:lnTo>
                    <a:pt x="3483542" y="1553383"/>
                  </a:lnTo>
                  <a:lnTo>
                    <a:pt x="3485130" y="1577511"/>
                  </a:lnTo>
                  <a:lnTo>
                    <a:pt x="3486400" y="1601321"/>
                  </a:lnTo>
                  <a:lnTo>
                    <a:pt x="3487353" y="1625449"/>
                  </a:lnTo>
                  <a:lnTo>
                    <a:pt x="3487988" y="1648942"/>
                  </a:lnTo>
                  <a:lnTo>
                    <a:pt x="3488623" y="1672752"/>
                  </a:lnTo>
                  <a:lnTo>
                    <a:pt x="3760136" y="1672752"/>
                  </a:lnTo>
                  <a:lnTo>
                    <a:pt x="3758549" y="1661641"/>
                  </a:lnTo>
                  <a:lnTo>
                    <a:pt x="3756643" y="1649894"/>
                  </a:lnTo>
                  <a:lnTo>
                    <a:pt x="3754420" y="1638465"/>
                  </a:lnTo>
                  <a:lnTo>
                    <a:pt x="3751245" y="1627354"/>
                  </a:lnTo>
                  <a:lnTo>
                    <a:pt x="3748069" y="1615925"/>
                  </a:lnTo>
                  <a:lnTo>
                    <a:pt x="3744258" y="1604813"/>
                  </a:lnTo>
                  <a:lnTo>
                    <a:pt x="3740448" y="1594019"/>
                  </a:lnTo>
                  <a:lnTo>
                    <a:pt x="3736002" y="1583225"/>
                  </a:lnTo>
                  <a:lnTo>
                    <a:pt x="3731238" y="1572114"/>
                  </a:lnTo>
                  <a:lnTo>
                    <a:pt x="3726158" y="1561320"/>
                  </a:lnTo>
                  <a:lnTo>
                    <a:pt x="3721076" y="1550843"/>
                  </a:lnTo>
                  <a:lnTo>
                    <a:pt x="3715043" y="1540049"/>
                  </a:lnTo>
                  <a:lnTo>
                    <a:pt x="3709009" y="1529890"/>
                  </a:lnTo>
                  <a:lnTo>
                    <a:pt x="3702658" y="1519731"/>
                  </a:lnTo>
                  <a:lnTo>
                    <a:pt x="3696307" y="1509890"/>
                  </a:lnTo>
                  <a:lnTo>
                    <a:pt x="3689321" y="1500048"/>
                  </a:lnTo>
                  <a:lnTo>
                    <a:pt x="3680746" y="1488302"/>
                  </a:lnTo>
                  <a:lnTo>
                    <a:pt x="3671855" y="1476873"/>
                  </a:lnTo>
                  <a:lnTo>
                    <a:pt x="3662646" y="1465761"/>
                  </a:lnTo>
                  <a:lnTo>
                    <a:pt x="3653119" y="1454650"/>
                  </a:lnTo>
                  <a:lnTo>
                    <a:pt x="3642957" y="1443856"/>
                  </a:lnTo>
                  <a:lnTo>
                    <a:pt x="3632795" y="1433379"/>
                  </a:lnTo>
                  <a:lnTo>
                    <a:pt x="3622633" y="1423220"/>
                  </a:lnTo>
                  <a:lnTo>
                    <a:pt x="3612154" y="1412744"/>
                  </a:lnTo>
                  <a:lnTo>
                    <a:pt x="3601039" y="1402902"/>
                  </a:lnTo>
                  <a:lnTo>
                    <a:pt x="3590242" y="1393061"/>
                  </a:lnTo>
                  <a:lnTo>
                    <a:pt x="3578810" y="1383536"/>
                  </a:lnTo>
                  <a:lnTo>
                    <a:pt x="3567378" y="1374330"/>
                  </a:lnTo>
                  <a:lnTo>
                    <a:pt x="3555946" y="1365123"/>
                  </a:lnTo>
                  <a:lnTo>
                    <a:pt x="3544196" y="1356234"/>
                  </a:lnTo>
                  <a:lnTo>
                    <a:pt x="3532128" y="1347345"/>
                  </a:lnTo>
                  <a:lnTo>
                    <a:pt x="3520061" y="1338456"/>
                  </a:lnTo>
                  <a:lnTo>
                    <a:pt x="3502596" y="1326392"/>
                  </a:lnTo>
                  <a:lnTo>
                    <a:pt x="3484812" y="1314963"/>
                  </a:lnTo>
                  <a:lnTo>
                    <a:pt x="3467029" y="1303851"/>
                  </a:lnTo>
                  <a:lnTo>
                    <a:pt x="3448610" y="1292740"/>
                  </a:lnTo>
                  <a:close/>
                  <a:moveTo>
                    <a:pt x="1163321" y="1279525"/>
                  </a:moveTo>
                  <a:lnTo>
                    <a:pt x="1184911" y="1279525"/>
                  </a:lnTo>
                  <a:lnTo>
                    <a:pt x="1206501" y="1279843"/>
                  </a:lnTo>
                  <a:lnTo>
                    <a:pt x="1228408" y="1280795"/>
                  </a:lnTo>
                  <a:lnTo>
                    <a:pt x="1249998" y="1282383"/>
                  </a:lnTo>
                  <a:lnTo>
                    <a:pt x="1271589" y="1284288"/>
                  </a:lnTo>
                  <a:lnTo>
                    <a:pt x="1293179" y="1287146"/>
                  </a:lnTo>
                  <a:lnTo>
                    <a:pt x="1314769" y="1290004"/>
                  </a:lnTo>
                  <a:lnTo>
                    <a:pt x="1336358" y="1293497"/>
                  </a:lnTo>
                  <a:lnTo>
                    <a:pt x="1357631" y="1297625"/>
                  </a:lnTo>
                  <a:lnTo>
                    <a:pt x="1379221" y="1302389"/>
                  </a:lnTo>
                  <a:lnTo>
                    <a:pt x="1400494" y="1307787"/>
                  </a:lnTo>
                  <a:lnTo>
                    <a:pt x="1422084" y="1313503"/>
                  </a:lnTo>
                  <a:lnTo>
                    <a:pt x="1443039" y="1319536"/>
                  </a:lnTo>
                  <a:lnTo>
                    <a:pt x="1464311" y="1326523"/>
                  </a:lnTo>
                  <a:lnTo>
                    <a:pt x="1485266" y="1334144"/>
                  </a:lnTo>
                  <a:lnTo>
                    <a:pt x="1506221" y="1342083"/>
                  </a:lnTo>
                  <a:lnTo>
                    <a:pt x="1526859" y="1350656"/>
                  </a:lnTo>
                  <a:lnTo>
                    <a:pt x="1547814" y="1359548"/>
                  </a:lnTo>
                  <a:lnTo>
                    <a:pt x="1568134" y="1369392"/>
                  </a:lnTo>
                  <a:lnTo>
                    <a:pt x="1588454" y="1379871"/>
                  </a:lnTo>
                  <a:lnTo>
                    <a:pt x="1608456" y="1390350"/>
                  </a:lnTo>
                  <a:lnTo>
                    <a:pt x="1628459" y="1401782"/>
                  </a:lnTo>
                  <a:lnTo>
                    <a:pt x="1648461" y="1413849"/>
                  </a:lnTo>
                  <a:lnTo>
                    <a:pt x="1667829" y="1426234"/>
                  </a:lnTo>
                  <a:lnTo>
                    <a:pt x="1686879" y="1438618"/>
                  </a:lnTo>
                  <a:lnTo>
                    <a:pt x="1705611" y="1451955"/>
                  </a:lnTo>
                  <a:lnTo>
                    <a:pt x="1724026" y="1465927"/>
                  </a:lnTo>
                  <a:lnTo>
                    <a:pt x="1741806" y="1479582"/>
                  </a:lnTo>
                  <a:lnTo>
                    <a:pt x="1759269" y="1494189"/>
                  </a:lnTo>
                  <a:lnTo>
                    <a:pt x="1776096" y="1509114"/>
                  </a:lnTo>
                  <a:lnTo>
                    <a:pt x="1792606" y="1524357"/>
                  </a:lnTo>
                  <a:lnTo>
                    <a:pt x="1808481" y="1539599"/>
                  </a:lnTo>
                  <a:lnTo>
                    <a:pt x="1824039" y="1555159"/>
                  </a:lnTo>
                  <a:lnTo>
                    <a:pt x="1838961" y="1571354"/>
                  </a:lnTo>
                  <a:lnTo>
                    <a:pt x="1853884" y="1587867"/>
                  </a:lnTo>
                  <a:lnTo>
                    <a:pt x="1868171" y="1604697"/>
                  </a:lnTo>
                  <a:lnTo>
                    <a:pt x="1881824" y="1621845"/>
                  </a:lnTo>
                  <a:lnTo>
                    <a:pt x="1895159" y="1639310"/>
                  </a:lnTo>
                  <a:lnTo>
                    <a:pt x="1907859" y="1656775"/>
                  </a:lnTo>
                  <a:lnTo>
                    <a:pt x="1920559" y="1674876"/>
                  </a:lnTo>
                  <a:lnTo>
                    <a:pt x="1932306" y="1692976"/>
                  </a:lnTo>
                  <a:lnTo>
                    <a:pt x="1944054" y="1711712"/>
                  </a:lnTo>
                  <a:lnTo>
                    <a:pt x="1954849" y="1730130"/>
                  </a:lnTo>
                  <a:lnTo>
                    <a:pt x="1965326" y="1749183"/>
                  </a:lnTo>
                  <a:lnTo>
                    <a:pt x="1975169" y="1768236"/>
                  </a:lnTo>
                  <a:lnTo>
                    <a:pt x="1984694" y="1787924"/>
                  </a:lnTo>
                  <a:lnTo>
                    <a:pt x="1994219" y="1807295"/>
                  </a:lnTo>
                  <a:lnTo>
                    <a:pt x="2002791" y="1826983"/>
                  </a:lnTo>
                  <a:lnTo>
                    <a:pt x="2011046" y="1846988"/>
                  </a:lnTo>
                  <a:lnTo>
                    <a:pt x="2018349" y="1866994"/>
                  </a:lnTo>
                  <a:lnTo>
                    <a:pt x="2025334" y="1887317"/>
                  </a:lnTo>
                  <a:lnTo>
                    <a:pt x="2032319" y="1907958"/>
                  </a:lnTo>
                  <a:lnTo>
                    <a:pt x="2038351" y="1928281"/>
                  </a:lnTo>
                  <a:lnTo>
                    <a:pt x="2044066" y="1949240"/>
                  </a:lnTo>
                  <a:lnTo>
                    <a:pt x="2049146" y="1970198"/>
                  </a:lnTo>
                  <a:lnTo>
                    <a:pt x="2054226" y="1991156"/>
                  </a:lnTo>
                  <a:lnTo>
                    <a:pt x="2058036" y="2012115"/>
                  </a:lnTo>
                  <a:lnTo>
                    <a:pt x="2061846" y="2033391"/>
                  </a:lnTo>
                  <a:lnTo>
                    <a:pt x="2065021" y="2054667"/>
                  </a:lnTo>
                  <a:lnTo>
                    <a:pt x="2067561" y="2076260"/>
                  </a:lnTo>
                  <a:lnTo>
                    <a:pt x="2070101" y="2097536"/>
                  </a:lnTo>
                  <a:lnTo>
                    <a:pt x="2071689" y="2119130"/>
                  </a:lnTo>
                  <a:lnTo>
                    <a:pt x="2072641" y="2140405"/>
                  </a:lnTo>
                  <a:lnTo>
                    <a:pt x="2073276" y="2161999"/>
                  </a:lnTo>
                  <a:lnTo>
                    <a:pt x="2073276" y="2183592"/>
                  </a:lnTo>
                  <a:lnTo>
                    <a:pt x="2072959" y="2205503"/>
                  </a:lnTo>
                  <a:lnTo>
                    <a:pt x="2072006" y="2226779"/>
                  </a:lnTo>
                  <a:lnTo>
                    <a:pt x="2070419" y="2248690"/>
                  </a:lnTo>
                  <a:lnTo>
                    <a:pt x="2068196" y="2269966"/>
                  </a:lnTo>
                  <a:lnTo>
                    <a:pt x="2065974" y="2291877"/>
                  </a:lnTo>
                  <a:lnTo>
                    <a:pt x="2062799" y="2313153"/>
                  </a:lnTo>
                  <a:lnTo>
                    <a:pt x="2058989" y="2335064"/>
                  </a:lnTo>
                  <a:lnTo>
                    <a:pt x="2055179" y="2356658"/>
                  </a:lnTo>
                  <a:lnTo>
                    <a:pt x="2050099" y="2377933"/>
                  </a:lnTo>
                  <a:lnTo>
                    <a:pt x="2045336" y="2399527"/>
                  </a:lnTo>
                  <a:lnTo>
                    <a:pt x="2039304" y="2420485"/>
                  </a:lnTo>
                  <a:lnTo>
                    <a:pt x="2032954" y="2442079"/>
                  </a:lnTo>
                  <a:lnTo>
                    <a:pt x="2025969" y="2463037"/>
                  </a:lnTo>
                  <a:lnTo>
                    <a:pt x="2018666" y="2483995"/>
                  </a:lnTo>
                  <a:lnTo>
                    <a:pt x="2010411" y="2504954"/>
                  </a:lnTo>
                  <a:lnTo>
                    <a:pt x="2002474" y="2525912"/>
                  </a:lnTo>
                  <a:lnTo>
                    <a:pt x="1992949" y="2546235"/>
                  </a:lnTo>
                  <a:lnTo>
                    <a:pt x="1983424" y="2566876"/>
                  </a:lnTo>
                  <a:lnTo>
                    <a:pt x="1973264" y="2587199"/>
                  </a:lnTo>
                  <a:lnTo>
                    <a:pt x="1962469" y="2607205"/>
                  </a:lnTo>
                  <a:lnTo>
                    <a:pt x="1951039" y="2627211"/>
                  </a:lnTo>
                  <a:lnTo>
                    <a:pt x="1939291" y="2647217"/>
                  </a:lnTo>
                  <a:lnTo>
                    <a:pt x="1928179" y="2664682"/>
                  </a:lnTo>
                  <a:lnTo>
                    <a:pt x="1916431" y="2681830"/>
                  </a:lnTo>
                  <a:lnTo>
                    <a:pt x="1905001" y="2698660"/>
                  </a:lnTo>
                  <a:lnTo>
                    <a:pt x="1892936" y="2715172"/>
                  </a:lnTo>
                  <a:lnTo>
                    <a:pt x="1880236" y="2731367"/>
                  </a:lnTo>
                  <a:lnTo>
                    <a:pt x="1867854" y="2747245"/>
                  </a:lnTo>
                  <a:lnTo>
                    <a:pt x="1854519" y="2762170"/>
                  </a:lnTo>
                  <a:lnTo>
                    <a:pt x="1841184" y="2777412"/>
                  </a:lnTo>
                  <a:lnTo>
                    <a:pt x="1827849" y="2792337"/>
                  </a:lnTo>
                  <a:lnTo>
                    <a:pt x="1813879" y="2806627"/>
                  </a:lnTo>
                  <a:lnTo>
                    <a:pt x="1799909" y="2820282"/>
                  </a:lnTo>
                  <a:lnTo>
                    <a:pt x="1785304" y="2834254"/>
                  </a:lnTo>
                  <a:lnTo>
                    <a:pt x="1770699" y="2847274"/>
                  </a:lnTo>
                  <a:lnTo>
                    <a:pt x="1755776" y="2860293"/>
                  </a:lnTo>
                  <a:lnTo>
                    <a:pt x="1740854" y="2872678"/>
                  </a:lnTo>
                  <a:lnTo>
                    <a:pt x="1725296" y="2885062"/>
                  </a:lnTo>
                  <a:lnTo>
                    <a:pt x="1709739" y="2896811"/>
                  </a:lnTo>
                  <a:lnTo>
                    <a:pt x="1693864" y="2908243"/>
                  </a:lnTo>
                  <a:lnTo>
                    <a:pt x="1677671" y="2919358"/>
                  </a:lnTo>
                  <a:lnTo>
                    <a:pt x="1661161" y="2929837"/>
                  </a:lnTo>
                  <a:lnTo>
                    <a:pt x="1644969" y="2940316"/>
                  </a:lnTo>
                  <a:lnTo>
                    <a:pt x="1628141" y="2950478"/>
                  </a:lnTo>
                  <a:lnTo>
                    <a:pt x="1611314" y="2960004"/>
                  </a:lnTo>
                  <a:lnTo>
                    <a:pt x="1594169" y="2969213"/>
                  </a:lnTo>
                  <a:lnTo>
                    <a:pt x="1577024" y="2977787"/>
                  </a:lnTo>
                  <a:lnTo>
                    <a:pt x="1559561" y="2986361"/>
                  </a:lnTo>
                  <a:lnTo>
                    <a:pt x="1542099" y="2994300"/>
                  </a:lnTo>
                  <a:lnTo>
                    <a:pt x="1524319" y="3001921"/>
                  </a:lnTo>
                  <a:lnTo>
                    <a:pt x="1506539" y="3008907"/>
                  </a:lnTo>
                  <a:lnTo>
                    <a:pt x="1488441" y="3015893"/>
                  </a:lnTo>
                  <a:lnTo>
                    <a:pt x="1470344" y="3022562"/>
                  </a:lnTo>
                  <a:lnTo>
                    <a:pt x="1451929" y="3028595"/>
                  </a:lnTo>
                  <a:lnTo>
                    <a:pt x="1433514" y="3034311"/>
                  </a:lnTo>
                  <a:lnTo>
                    <a:pt x="1415099" y="3039709"/>
                  </a:lnTo>
                  <a:lnTo>
                    <a:pt x="1396684" y="3044473"/>
                  </a:lnTo>
                  <a:lnTo>
                    <a:pt x="1377951" y="3048918"/>
                  </a:lnTo>
                  <a:lnTo>
                    <a:pt x="1358901" y="3053364"/>
                  </a:lnTo>
                  <a:lnTo>
                    <a:pt x="1340168" y="3056857"/>
                  </a:lnTo>
                  <a:lnTo>
                    <a:pt x="1321119" y="3060033"/>
                  </a:lnTo>
                  <a:lnTo>
                    <a:pt x="1302069" y="3062891"/>
                  </a:lnTo>
                  <a:lnTo>
                    <a:pt x="1282701" y="3065431"/>
                  </a:lnTo>
                  <a:lnTo>
                    <a:pt x="1263651" y="3067336"/>
                  </a:lnTo>
                  <a:lnTo>
                    <a:pt x="1244601" y="3069242"/>
                  </a:lnTo>
                  <a:lnTo>
                    <a:pt x="1225551" y="3070512"/>
                  </a:lnTo>
                  <a:lnTo>
                    <a:pt x="1205866" y="3071464"/>
                  </a:lnTo>
                  <a:lnTo>
                    <a:pt x="1186816" y="3071782"/>
                  </a:lnTo>
                  <a:lnTo>
                    <a:pt x="1167448" y="3071782"/>
                  </a:lnTo>
                  <a:lnTo>
                    <a:pt x="1148081" y="3071464"/>
                  </a:lnTo>
                  <a:lnTo>
                    <a:pt x="1128396" y="3070512"/>
                  </a:lnTo>
                  <a:lnTo>
                    <a:pt x="1109346" y="3069242"/>
                  </a:lnTo>
                  <a:lnTo>
                    <a:pt x="1089978" y="3067336"/>
                  </a:lnTo>
                  <a:lnTo>
                    <a:pt x="1070293" y="3065431"/>
                  </a:lnTo>
                  <a:lnTo>
                    <a:pt x="1051243" y="3062891"/>
                  </a:lnTo>
                  <a:lnTo>
                    <a:pt x="1031876" y="3059715"/>
                  </a:lnTo>
                  <a:lnTo>
                    <a:pt x="1012826" y="3056540"/>
                  </a:lnTo>
                  <a:lnTo>
                    <a:pt x="993141" y="3053046"/>
                  </a:lnTo>
                  <a:lnTo>
                    <a:pt x="974091" y="3048601"/>
                  </a:lnTo>
                  <a:lnTo>
                    <a:pt x="955041" y="3043837"/>
                  </a:lnTo>
                  <a:lnTo>
                    <a:pt x="935673" y="3038757"/>
                  </a:lnTo>
                  <a:lnTo>
                    <a:pt x="916941" y="3033041"/>
                  </a:lnTo>
                  <a:lnTo>
                    <a:pt x="897891" y="3027325"/>
                  </a:lnTo>
                  <a:lnTo>
                    <a:pt x="879158" y="3020656"/>
                  </a:lnTo>
                  <a:lnTo>
                    <a:pt x="860426" y="3013988"/>
                  </a:lnTo>
                  <a:lnTo>
                    <a:pt x="841376" y="3006367"/>
                  </a:lnTo>
                  <a:lnTo>
                    <a:pt x="682626" y="3263900"/>
                  </a:lnTo>
                  <a:lnTo>
                    <a:pt x="424180" y="3104490"/>
                  </a:lnTo>
                  <a:lnTo>
                    <a:pt x="583566" y="2846956"/>
                  </a:lnTo>
                  <a:lnTo>
                    <a:pt x="568326" y="2833619"/>
                  </a:lnTo>
                  <a:lnTo>
                    <a:pt x="553721" y="2819647"/>
                  </a:lnTo>
                  <a:lnTo>
                    <a:pt x="539751" y="2805992"/>
                  </a:lnTo>
                  <a:lnTo>
                    <a:pt x="526098" y="2791702"/>
                  </a:lnTo>
                  <a:lnTo>
                    <a:pt x="512446" y="2777095"/>
                  </a:lnTo>
                  <a:lnTo>
                    <a:pt x="499428" y="2762170"/>
                  </a:lnTo>
                  <a:lnTo>
                    <a:pt x="486411" y="2747245"/>
                  </a:lnTo>
                  <a:lnTo>
                    <a:pt x="474346" y="2732003"/>
                  </a:lnTo>
                  <a:lnTo>
                    <a:pt x="462280" y="2716443"/>
                  </a:lnTo>
                  <a:lnTo>
                    <a:pt x="450533" y="2700565"/>
                  </a:lnTo>
                  <a:lnTo>
                    <a:pt x="439420" y="2684688"/>
                  </a:lnTo>
                  <a:lnTo>
                    <a:pt x="428308" y="2668492"/>
                  </a:lnTo>
                  <a:lnTo>
                    <a:pt x="417830" y="2651980"/>
                  </a:lnTo>
                  <a:lnTo>
                    <a:pt x="407988" y="2635467"/>
                  </a:lnTo>
                  <a:lnTo>
                    <a:pt x="398145" y="2618637"/>
                  </a:lnTo>
                  <a:lnTo>
                    <a:pt x="388620" y="2601489"/>
                  </a:lnTo>
                  <a:lnTo>
                    <a:pt x="379730" y="2584341"/>
                  </a:lnTo>
                  <a:lnTo>
                    <a:pt x="371158" y="2567194"/>
                  </a:lnTo>
                  <a:lnTo>
                    <a:pt x="362903" y="2549728"/>
                  </a:lnTo>
                  <a:lnTo>
                    <a:pt x="354965" y="2531946"/>
                  </a:lnTo>
                  <a:lnTo>
                    <a:pt x="347663" y="2514163"/>
                  </a:lnTo>
                  <a:lnTo>
                    <a:pt x="340360" y="2496380"/>
                  </a:lnTo>
                  <a:lnTo>
                    <a:pt x="333693" y="2478280"/>
                  </a:lnTo>
                  <a:lnTo>
                    <a:pt x="327660" y="2460179"/>
                  </a:lnTo>
                  <a:lnTo>
                    <a:pt x="321628" y="2441761"/>
                  </a:lnTo>
                  <a:lnTo>
                    <a:pt x="315913" y="2423343"/>
                  </a:lnTo>
                  <a:lnTo>
                    <a:pt x="310833" y="2404608"/>
                  </a:lnTo>
                  <a:lnTo>
                    <a:pt x="306070" y="2386190"/>
                  </a:lnTo>
                  <a:lnTo>
                    <a:pt x="301943" y="2367454"/>
                  </a:lnTo>
                  <a:lnTo>
                    <a:pt x="297815" y="2348719"/>
                  </a:lnTo>
                  <a:lnTo>
                    <a:pt x="294323" y="2329348"/>
                  </a:lnTo>
                  <a:lnTo>
                    <a:pt x="291148" y="2310613"/>
                  </a:lnTo>
                  <a:lnTo>
                    <a:pt x="288608" y="2291560"/>
                  </a:lnTo>
                  <a:lnTo>
                    <a:pt x="286385" y="2272507"/>
                  </a:lnTo>
                  <a:lnTo>
                    <a:pt x="284163" y="2253136"/>
                  </a:lnTo>
                  <a:lnTo>
                    <a:pt x="282893" y="2233765"/>
                  </a:lnTo>
                  <a:lnTo>
                    <a:pt x="281623" y="2214712"/>
                  </a:lnTo>
                  <a:lnTo>
                    <a:pt x="280988" y="2195342"/>
                  </a:lnTo>
                  <a:lnTo>
                    <a:pt x="280988" y="2175971"/>
                  </a:lnTo>
                  <a:lnTo>
                    <a:pt x="280988" y="2156600"/>
                  </a:lnTo>
                  <a:lnTo>
                    <a:pt x="281623" y="2137230"/>
                  </a:lnTo>
                  <a:lnTo>
                    <a:pt x="282575" y="2117859"/>
                  </a:lnTo>
                  <a:lnTo>
                    <a:pt x="284163" y="2098489"/>
                  </a:lnTo>
                  <a:lnTo>
                    <a:pt x="286068" y="2079118"/>
                  </a:lnTo>
                  <a:lnTo>
                    <a:pt x="288290" y="2060065"/>
                  </a:lnTo>
                  <a:lnTo>
                    <a:pt x="290830" y="2040377"/>
                  </a:lnTo>
                  <a:lnTo>
                    <a:pt x="294323" y="2021324"/>
                  </a:lnTo>
                  <a:lnTo>
                    <a:pt x="297815" y="2001953"/>
                  </a:lnTo>
                  <a:lnTo>
                    <a:pt x="301943" y="1982900"/>
                  </a:lnTo>
                  <a:lnTo>
                    <a:pt x="306070" y="1963530"/>
                  </a:lnTo>
                  <a:lnTo>
                    <a:pt x="311150" y="1944476"/>
                  </a:lnTo>
                  <a:lnTo>
                    <a:pt x="316230" y="1925423"/>
                  </a:lnTo>
                  <a:lnTo>
                    <a:pt x="322263" y="1906688"/>
                  </a:lnTo>
                  <a:lnTo>
                    <a:pt x="328613" y="1887317"/>
                  </a:lnTo>
                  <a:lnTo>
                    <a:pt x="334963" y="1868582"/>
                  </a:lnTo>
                  <a:lnTo>
                    <a:pt x="341948" y="1849846"/>
                  </a:lnTo>
                  <a:lnTo>
                    <a:pt x="349568" y="1831428"/>
                  </a:lnTo>
                  <a:lnTo>
                    <a:pt x="357505" y="1813010"/>
                  </a:lnTo>
                  <a:lnTo>
                    <a:pt x="366078" y="1794275"/>
                  </a:lnTo>
                  <a:lnTo>
                    <a:pt x="374968" y="1775857"/>
                  </a:lnTo>
                  <a:lnTo>
                    <a:pt x="384175" y="1757757"/>
                  </a:lnTo>
                  <a:lnTo>
                    <a:pt x="393700" y="1739974"/>
                  </a:lnTo>
                  <a:lnTo>
                    <a:pt x="404495" y="1721873"/>
                  </a:lnTo>
                  <a:lnTo>
                    <a:pt x="414973" y="1704408"/>
                  </a:lnTo>
                  <a:lnTo>
                    <a:pt x="427355" y="1684402"/>
                  </a:lnTo>
                  <a:lnTo>
                    <a:pt x="440055" y="1665667"/>
                  </a:lnTo>
                  <a:lnTo>
                    <a:pt x="453390" y="1646931"/>
                  </a:lnTo>
                  <a:lnTo>
                    <a:pt x="467043" y="1628831"/>
                  </a:lnTo>
                  <a:lnTo>
                    <a:pt x="481331" y="1611048"/>
                  </a:lnTo>
                  <a:lnTo>
                    <a:pt x="495301" y="1593583"/>
                  </a:lnTo>
                  <a:lnTo>
                    <a:pt x="510223" y="1576753"/>
                  </a:lnTo>
                  <a:lnTo>
                    <a:pt x="525463" y="1560240"/>
                  </a:lnTo>
                  <a:lnTo>
                    <a:pt x="541021" y="1544045"/>
                  </a:lnTo>
                  <a:lnTo>
                    <a:pt x="556896" y="1528485"/>
                  </a:lnTo>
                  <a:lnTo>
                    <a:pt x="573088" y="1513242"/>
                  </a:lnTo>
                  <a:lnTo>
                    <a:pt x="589598" y="1498953"/>
                  </a:lnTo>
                  <a:lnTo>
                    <a:pt x="606108" y="1484663"/>
                  </a:lnTo>
                  <a:lnTo>
                    <a:pt x="623571" y="1470691"/>
                  </a:lnTo>
                  <a:lnTo>
                    <a:pt x="640716" y="1457671"/>
                  </a:lnTo>
                  <a:lnTo>
                    <a:pt x="658496" y="1444651"/>
                  </a:lnTo>
                  <a:lnTo>
                    <a:pt x="676276" y="1432267"/>
                  </a:lnTo>
                  <a:lnTo>
                    <a:pt x="694373" y="1420200"/>
                  </a:lnTo>
                  <a:lnTo>
                    <a:pt x="712788" y="1408768"/>
                  </a:lnTo>
                  <a:lnTo>
                    <a:pt x="731521" y="1397972"/>
                  </a:lnTo>
                  <a:lnTo>
                    <a:pt x="750571" y="1387175"/>
                  </a:lnTo>
                  <a:lnTo>
                    <a:pt x="769621" y="1377331"/>
                  </a:lnTo>
                  <a:lnTo>
                    <a:pt x="788988" y="1367804"/>
                  </a:lnTo>
                  <a:lnTo>
                    <a:pt x="808673" y="1358595"/>
                  </a:lnTo>
                  <a:lnTo>
                    <a:pt x="828358" y="1350021"/>
                  </a:lnTo>
                  <a:lnTo>
                    <a:pt x="848361" y="1341765"/>
                  </a:lnTo>
                  <a:lnTo>
                    <a:pt x="868363" y="1334144"/>
                  </a:lnTo>
                  <a:lnTo>
                    <a:pt x="889001" y="1326840"/>
                  </a:lnTo>
                  <a:lnTo>
                    <a:pt x="909321" y="1320489"/>
                  </a:lnTo>
                  <a:lnTo>
                    <a:pt x="929958" y="1314456"/>
                  </a:lnTo>
                  <a:lnTo>
                    <a:pt x="950596" y="1308422"/>
                  </a:lnTo>
                  <a:lnTo>
                    <a:pt x="971551" y="1303659"/>
                  </a:lnTo>
                  <a:lnTo>
                    <a:pt x="992506" y="1298578"/>
                  </a:lnTo>
                  <a:lnTo>
                    <a:pt x="1013778" y="1294450"/>
                  </a:lnTo>
                  <a:lnTo>
                    <a:pt x="1034733" y="1290957"/>
                  </a:lnTo>
                  <a:lnTo>
                    <a:pt x="1056006" y="1287781"/>
                  </a:lnTo>
                  <a:lnTo>
                    <a:pt x="1077278" y="1284923"/>
                  </a:lnTo>
                  <a:lnTo>
                    <a:pt x="1098868" y="1282701"/>
                  </a:lnTo>
                  <a:lnTo>
                    <a:pt x="1120141" y="1281113"/>
                  </a:lnTo>
                  <a:lnTo>
                    <a:pt x="1142048" y="1280160"/>
                  </a:lnTo>
                  <a:lnTo>
                    <a:pt x="1163321" y="1279525"/>
                  </a:lnTo>
                  <a:close/>
                  <a:moveTo>
                    <a:pt x="2870652" y="1075590"/>
                  </a:moveTo>
                  <a:lnTo>
                    <a:pt x="2877003" y="1112417"/>
                  </a:lnTo>
                  <a:lnTo>
                    <a:pt x="2883037" y="1149561"/>
                  </a:lnTo>
                  <a:lnTo>
                    <a:pt x="2888435" y="1186705"/>
                  </a:lnTo>
                  <a:lnTo>
                    <a:pt x="2893834" y="1223849"/>
                  </a:lnTo>
                  <a:lnTo>
                    <a:pt x="2898280" y="1261310"/>
                  </a:lnTo>
                  <a:lnTo>
                    <a:pt x="2902725" y="1298454"/>
                  </a:lnTo>
                  <a:lnTo>
                    <a:pt x="2906536" y="1335598"/>
                  </a:lnTo>
                  <a:lnTo>
                    <a:pt x="2910347" y="1373377"/>
                  </a:lnTo>
                  <a:lnTo>
                    <a:pt x="2913205" y="1410521"/>
                  </a:lnTo>
                  <a:lnTo>
                    <a:pt x="2916063" y="1448300"/>
                  </a:lnTo>
                  <a:lnTo>
                    <a:pt x="2918603" y="1485444"/>
                  </a:lnTo>
                  <a:lnTo>
                    <a:pt x="2920509" y="1522906"/>
                  </a:lnTo>
                  <a:lnTo>
                    <a:pt x="2922096" y="1560685"/>
                  </a:lnTo>
                  <a:lnTo>
                    <a:pt x="2923049" y="1597829"/>
                  </a:lnTo>
                  <a:lnTo>
                    <a:pt x="2924002" y="1635608"/>
                  </a:lnTo>
                  <a:lnTo>
                    <a:pt x="2924954" y="1672752"/>
                  </a:lnTo>
                  <a:lnTo>
                    <a:pt x="3418125" y="1672752"/>
                  </a:lnTo>
                  <a:lnTo>
                    <a:pt x="3417490" y="1646085"/>
                  </a:lnTo>
                  <a:lnTo>
                    <a:pt x="3416537" y="1619417"/>
                  </a:lnTo>
                  <a:lnTo>
                    <a:pt x="3414949" y="1592432"/>
                  </a:lnTo>
                  <a:lnTo>
                    <a:pt x="3413361" y="1565447"/>
                  </a:lnTo>
                  <a:lnTo>
                    <a:pt x="3411456" y="1538780"/>
                  </a:lnTo>
                  <a:lnTo>
                    <a:pt x="3409233" y="1512112"/>
                  </a:lnTo>
                  <a:lnTo>
                    <a:pt x="3406375" y="1485127"/>
                  </a:lnTo>
                  <a:lnTo>
                    <a:pt x="3403517" y="1458777"/>
                  </a:lnTo>
                  <a:lnTo>
                    <a:pt x="3400341" y="1432109"/>
                  </a:lnTo>
                  <a:lnTo>
                    <a:pt x="3396213" y="1405442"/>
                  </a:lnTo>
                  <a:lnTo>
                    <a:pt x="3392402" y="1378774"/>
                  </a:lnTo>
                  <a:lnTo>
                    <a:pt x="3387956" y="1352107"/>
                  </a:lnTo>
                  <a:lnTo>
                    <a:pt x="3383193" y="1325757"/>
                  </a:lnTo>
                  <a:lnTo>
                    <a:pt x="3378112" y="1299407"/>
                  </a:lnTo>
                  <a:lnTo>
                    <a:pt x="3372396" y="1273374"/>
                  </a:lnTo>
                  <a:lnTo>
                    <a:pt x="3366998" y="1247024"/>
                  </a:lnTo>
                  <a:lnTo>
                    <a:pt x="3350167" y="1238452"/>
                  </a:lnTo>
                  <a:lnTo>
                    <a:pt x="3333019" y="1230198"/>
                  </a:lnTo>
                  <a:lnTo>
                    <a:pt x="3315870" y="1222261"/>
                  </a:lnTo>
                  <a:lnTo>
                    <a:pt x="3298722" y="1214325"/>
                  </a:lnTo>
                  <a:lnTo>
                    <a:pt x="3281574" y="1206705"/>
                  </a:lnTo>
                  <a:lnTo>
                    <a:pt x="3264108" y="1199086"/>
                  </a:lnTo>
                  <a:lnTo>
                    <a:pt x="3246642" y="1191784"/>
                  </a:lnTo>
                  <a:lnTo>
                    <a:pt x="3228542" y="1184800"/>
                  </a:lnTo>
                  <a:lnTo>
                    <a:pt x="3193292" y="1170831"/>
                  </a:lnTo>
                  <a:lnTo>
                    <a:pt x="3157726" y="1157815"/>
                  </a:lnTo>
                  <a:lnTo>
                    <a:pt x="3121842" y="1145434"/>
                  </a:lnTo>
                  <a:lnTo>
                    <a:pt x="3085957" y="1133687"/>
                  </a:lnTo>
                  <a:lnTo>
                    <a:pt x="3058965" y="1125433"/>
                  </a:lnTo>
                  <a:lnTo>
                    <a:pt x="3032290" y="1117179"/>
                  </a:lnTo>
                  <a:lnTo>
                    <a:pt x="3005615" y="1109559"/>
                  </a:lnTo>
                  <a:lnTo>
                    <a:pt x="2978940" y="1102258"/>
                  </a:lnTo>
                  <a:lnTo>
                    <a:pt x="2951947" y="1094956"/>
                  </a:lnTo>
                  <a:lnTo>
                    <a:pt x="2924954" y="1088289"/>
                  </a:lnTo>
                  <a:lnTo>
                    <a:pt x="2897644" y="1081622"/>
                  </a:lnTo>
                  <a:lnTo>
                    <a:pt x="2870652" y="1075590"/>
                  </a:lnTo>
                  <a:close/>
                  <a:moveTo>
                    <a:pt x="2177737" y="996540"/>
                  </a:moveTo>
                  <a:lnTo>
                    <a:pt x="2177737" y="1672752"/>
                  </a:lnTo>
                  <a:lnTo>
                    <a:pt x="2854139" y="1672752"/>
                  </a:lnTo>
                  <a:lnTo>
                    <a:pt x="2853821" y="1634656"/>
                  </a:lnTo>
                  <a:lnTo>
                    <a:pt x="2852868" y="1595924"/>
                  </a:lnTo>
                  <a:lnTo>
                    <a:pt x="2851281" y="1557510"/>
                  </a:lnTo>
                  <a:lnTo>
                    <a:pt x="2849693" y="1518779"/>
                  </a:lnTo>
                  <a:lnTo>
                    <a:pt x="2847470" y="1480047"/>
                  </a:lnTo>
                  <a:lnTo>
                    <a:pt x="2844930" y="1441634"/>
                  </a:lnTo>
                  <a:lnTo>
                    <a:pt x="2842072" y="1403220"/>
                  </a:lnTo>
                  <a:lnTo>
                    <a:pt x="2838578" y="1364806"/>
                  </a:lnTo>
                  <a:lnTo>
                    <a:pt x="2834768" y="1326392"/>
                  </a:lnTo>
                  <a:lnTo>
                    <a:pt x="2830322" y="1288295"/>
                  </a:lnTo>
                  <a:lnTo>
                    <a:pt x="2825876" y="1249881"/>
                  </a:lnTo>
                  <a:lnTo>
                    <a:pt x="2820478" y="1211785"/>
                  </a:lnTo>
                  <a:lnTo>
                    <a:pt x="2815396" y="1173688"/>
                  </a:lnTo>
                  <a:lnTo>
                    <a:pt x="2809045" y="1135592"/>
                  </a:lnTo>
                  <a:lnTo>
                    <a:pt x="2802694" y="1097496"/>
                  </a:lnTo>
                  <a:lnTo>
                    <a:pt x="2795390" y="1060034"/>
                  </a:lnTo>
                  <a:lnTo>
                    <a:pt x="2757600" y="1052732"/>
                  </a:lnTo>
                  <a:lnTo>
                    <a:pt x="2719176" y="1045748"/>
                  </a:lnTo>
                  <a:lnTo>
                    <a:pt x="2681069" y="1039081"/>
                  </a:lnTo>
                  <a:lnTo>
                    <a:pt x="2642644" y="1033684"/>
                  </a:lnTo>
                  <a:lnTo>
                    <a:pt x="2604219" y="1027969"/>
                  </a:lnTo>
                  <a:lnTo>
                    <a:pt x="2565477" y="1023207"/>
                  </a:lnTo>
                  <a:lnTo>
                    <a:pt x="2526735" y="1018445"/>
                  </a:lnTo>
                  <a:lnTo>
                    <a:pt x="2488310" y="1014636"/>
                  </a:lnTo>
                  <a:lnTo>
                    <a:pt x="2449568" y="1010826"/>
                  </a:lnTo>
                  <a:lnTo>
                    <a:pt x="2410826" y="1007651"/>
                  </a:lnTo>
                  <a:lnTo>
                    <a:pt x="2372083" y="1004477"/>
                  </a:lnTo>
                  <a:lnTo>
                    <a:pt x="2333341" y="1002254"/>
                  </a:lnTo>
                  <a:lnTo>
                    <a:pt x="2294281" y="1000350"/>
                  </a:lnTo>
                  <a:lnTo>
                    <a:pt x="2255221" y="998762"/>
                  </a:lnTo>
                  <a:lnTo>
                    <a:pt x="2216796" y="997810"/>
                  </a:lnTo>
                  <a:lnTo>
                    <a:pt x="2177737" y="996540"/>
                  </a:lnTo>
                  <a:close/>
                  <a:moveTo>
                    <a:pt x="3288878" y="811772"/>
                  </a:moveTo>
                  <a:lnTo>
                    <a:pt x="3299992" y="834947"/>
                  </a:lnTo>
                  <a:lnTo>
                    <a:pt x="3310472" y="858440"/>
                  </a:lnTo>
                  <a:lnTo>
                    <a:pt x="3320952" y="882251"/>
                  </a:lnTo>
                  <a:lnTo>
                    <a:pt x="3331431" y="906061"/>
                  </a:lnTo>
                  <a:lnTo>
                    <a:pt x="3341275" y="929871"/>
                  </a:lnTo>
                  <a:lnTo>
                    <a:pt x="3350802" y="953681"/>
                  </a:lnTo>
                  <a:lnTo>
                    <a:pt x="3360011" y="977809"/>
                  </a:lnTo>
                  <a:lnTo>
                    <a:pt x="3368903" y="1002254"/>
                  </a:lnTo>
                  <a:lnTo>
                    <a:pt x="3377477" y="1026700"/>
                  </a:lnTo>
                  <a:lnTo>
                    <a:pt x="3385734" y="1051145"/>
                  </a:lnTo>
                  <a:lnTo>
                    <a:pt x="3393672" y="1075590"/>
                  </a:lnTo>
                  <a:lnTo>
                    <a:pt x="3401294" y="1100353"/>
                  </a:lnTo>
                  <a:lnTo>
                    <a:pt x="3408598" y="1125115"/>
                  </a:lnTo>
                  <a:lnTo>
                    <a:pt x="3415267" y="1150196"/>
                  </a:lnTo>
                  <a:lnTo>
                    <a:pt x="3421936" y="1174641"/>
                  </a:lnTo>
                  <a:lnTo>
                    <a:pt x="3428286" y="1199721"/>
                  </a:lnTo>
                  <a:lnTo>
                    <a:pt x="3445435" y="1208928"/>
                  </a:lnTo>
                  <a:lnTo>
                    <a:pt x="3462266" y="1218769"/>
                  </a:lnTo>
                  <a:lnTo>
                    <a:pt x="3479096" y="1228611"/>
                  </a:lnTo>
                  <a:lnTo>
                    <a:pt x="3495609" y="1238452"/>
                  </a:lnTo>
                  <a:lnTo>
                    <a:pt x="3512122" y="1248611"/>
                  </a:lnTo>
                  <a:lnTo>
                    <a:pt x="3528636" y="1259088"/>
                  </a:lnTo>
                  <a:lnTo>
                    <a:pt x="3544831" y="1269882"/>
                  </a:lnTo>
                  <a:lnTo>
                    <a:pt x="3561026" y="1280993"/>
                  </a:lnTo>
                  <a:lnTo>
                    <a:pt x="3582620" y="1297184"/>
                  </a:lnTo>
                  <a:lnTo>
                    <a:pt x="3593735" y="1305439"/>
                  </a:lnTo>
                  <a:lnTo>
                    <a:pt x="3604532" y="1314010"/>
                  </a:lnTo>
                  <a:lnTo>
                    <a:pt x="3615012" y="1322582"/>
                  </a:lnTo>
                  <a:lnTo>
                    <a:pt x="3625491" y="1331154"/>
                  </a:lnTo>
                  <a:lnTo>
                    <a:pt x="3636288" y="1340360"/>
                  </a:lnTo>
                  <a:lnTo>
                    <a:pt x="3646450" y="1349567"/>
                  </a:lnTo>
                  <a:lnTo>
                    <a:pt x="3656612" y="1358774"/>
                  </a:lnTo>
                  <a:lnTo>
                    <a:pt x="3666456" y="1368298"/>
                  </a:lnTo>
                  <a:lnTo>
                    <a:pt x="3676301" y="1377822"/>
                  </a:lnTo>
                  <a:lnTo>
                    <a:pt x="3685828" y="1387981"/>
                  </a:lnTo>
                  <a:lnTo>
                    <a:pt x="3695672" y="1398140"/>
                  </a:lnTo>
                  <a:lnTo>
                    <a:pt x="3704881" y="1408299"/>
                  </a:lnTo>
                  <a:lnTo>
                    <a:pt x="3714090" y="1418776"/>
                  </a:lnTo>
                  <a:lnTo>
                    <a:pt x="3722982" y="1429570"/>
                  </a:lnTo>
                  <a:lnTo>
                    <a:pt x="3717901" y="1412426"/>
                  </a:lnTo>
                  <a:lnTo>
                    <a:pt x="3712502" y="1395283"/>
                  </a:lnTo>
                  <a:lnTo>
                    <a:pt x="3706786" y="1378457"/>
                  </a:lnTo>
                  <a:lnTo>
                    <a:pt x="3700753" y="1361314"/>
                  </a:lnTo>
                  <a:lnTo>
                    <a:pt x="3695037" y="1344488"/>
                  </a:lnTo>
                  <a:lnTo>
                    <a:pt x="3688368" y="1327979"/>
                  </a:lnTo>
                  <a:lnTo>
                    <a:pt x="3681382" y="1311471"/>
                  </a:lnTo>
                  <a:lnTo>
                    <a:pt x="3674395" y="1294962"/>
                  </a:lnTo>
                  <a:lnTo>
                    <a:pt x="3667092" y="1278771"/>
                  </a:lnTo>
                  <a:lnTo>
                    <a:pt x="3659470" y="1262580"/>
                  </a:lnTo>
                  <a:lnTo>
                    <a:pt x="3651531" y="1246389"/>
                  </a:lnTo>
                  <a:lnTo>
                    <a:pt x="3643274" y="1230198"/>
                  </a:lnTo>
                  <a:lnTo>
                    <a:pt x="3635018" y="1214325"/>
                  </a:lnTo>
                  <a:lnTo>
                    <a:pt x="3626444" y="1198451"/>
                  </a:lnTo>
                  <a:lnTo>
                    <a:pt x="3617552" y="1182895"/>
                  </a:lnTo>
                  <a:lnTo>
                    <a:pt x="3608343" y="1167657"/>
                  </a:lnTo>
                  <a:lnTo>
                    <a:pt x="3592465" y="1142259"/>
                  </a:lnTo>
                  <a:lnTo>
                    <a:pt x="3575952" y="1117179"/>
                  </a:lnTo>
                  <a:lnTo>
                    <a:pt x="3558804" y="1092416"/>
                  </a:lnTo>
                  <a:lnTo>
                    <a:pt x="3541338" y="1068288"/>
                  </a:lnTo>
                  <a:lnTo>
                    <a:pt x="3522920" y="1044478"/>
                  </a:lnTo>
                  <a:lnTo>
                    <a:pt x="3504183" y="1020985"/>
                  </a:lnTo>
                  <a:lnTo>
                    <a:pt x="3485130" y="998445"/>
                  </a:lnTo>
                  <a:lnTo>
                    <a:pt x="3464806" y="975587"/>
                  </a:lnTo>
                  <a:lnTo>
                    <a:pt x="3444482" y="953364"/>
                  </a:lnTo>
                  <a:lnTo>
                    <a:pt x="3423523" y="932093"/>
                  </a:lnTo>
                  <a:lnTo>
                    <a:pt x="3402247" y="910823"/>
                  </a:lnTo>
                  <a:lnTo>
                    <a:pt x="3380335" y="890187"/>
                  </a:lnTo>
                  <a:lnTo>
                    <a:pt x="3358106" y="869552"/>
                  </a:lnTo>
                  <a:lnTo>
                    <a:pt x="3335242" y="849869"/>
                  </a:lnTo>
                  <a:lnTo>
                    <a:pt x="3312060" y="830820"/>
                  </a:lnTo>
                  <a:lnTo>
                    <a:pt x="3288878" y="811772"/>
                  </a:lnTo>
                  <a:close/>
                  <a:moveTo>
                    <a:pt x="2705203" y="515572"/>
                  </a:moveTo>
                  <a:lnTo>
                    <a:pt x="2716318" y="541287"/>
                  </a:lnTo>
                  <a:lnTo>
                    <a:pt x="2727115" y="567320"/>
                  </a:lnTo>
                  <a:lnTo>
                    <a:pt x="2737594" y="593352"/>
                  </a:lnTo>
                  <a:lnTo>
                    <a:pt x="2747756" y="619385"/>
                  </a:lnTo>
                  <a:lnTo>
                    <a:pt x="2757600" y="645735"/>
                  </a:lnTo>
                  <a:lnTo>
                    <a:pt x="2766810" y="672403"/>
                  </a:lnTo>
                  <a:lnTo>
                    <a:pt x="2776019" y="698753"/>
                  </a:lnTo>
                  <a:lnTo>
                    <a:pt x="2784593" y="725420"/>
                  </a:lnTo>
                  <a:lnTo>
                    <a:pt x="2795073" y="759389"/>
                  </a:lnTo>
                  <a:lnTo>
                    <a:pt x="2804917" y="793359"/>
                  </a:lnTo>
                  <a:lnTo>
                    <a:pt x="2814444" y="827963"/>
                  </a:lnTo>
                  <a:lnTo>
                    <a:pt x="2823653" y="861932"/>
                  </a:lnTo>
                  <a:lnTo>
                    <a:pt x="2832227" y="896537"/>
                  </a:lnTo>
                  <a:lnTo>
                    <a:pt x="2840484" y="930824"/>
                  </a:lnTo>
                  <a:lnTo>
                    <a:pt x="2848105" y="965428"/>
                  </a:lnTo>
                  <a:lnTo>
                    <a:pt x="2855409" y="999715"/>
                  </a:lnTo>
                  <a:lnTo>
                    <a:pt x="2887165" y="1007016"/>
                  </a:lnTo>
                  <a:lnTo>
                    <a:pt x="2918921" y="1014001"/>
                  </a:lnTo>
                  <a:lnTo>
                    <a:pt x="2950677" y="1021938"/>
                  </a:lnTo>
                  <a:lnTo>
                    <a:pt x="2981798" y="1029874"/>
                  </a:lnTo>
                  <a:lnTo>
                    <a:pt x="3013554" y="1038446"/>
                  </a:lnTo>
                  <a:lnTo>
                    <a:pt x="3044992" y="1047335"/>
                  </a:lnTo>
                  <a:lnTo>
                    <a:pt x="3075796" y="1056224"/>
                  </a:lnTo>
                  <a:lnTo>
                    <a:pt x="3107234" y="1066383"/>
                  </a:lnTo>
                  <a:lnTo>
                    <a:pt x="3137402" y="1076225"/>
                  </a:lnTo>
                  <a:lnTo>
                    <a:pt x="3167252" y="1086384"/>
                  </a:lnTo>
                  <a:lnTo>
                    <a:pt x="3197421" y="1096861"/>
                  </a:lnTo>
                  <a:lnTo>
                    <a:pt x="3226954" y="1108290"/>
                  </a:lnTo>
                  <a:lnTo>
                    <a:pt x="3256487" y="1119718"/>
                  </a:lnTo>
                  <a:lnTo>
                    <a:pt x="3286020" y="1131782"/>
                  </a:lnTo>
                  <a:lnTo>
                    <a:pt x="3315235" y="1144481"/>
                  </a:lnTo>
                  <a:lnTo>
                    <a:pt x="3344133" y="1157497"/>
                  </a:lnTo>
                  <a:lnTo>
                    <a:pt x="3335877" y="1128925"/>
                  </a:lnTo>
                  <a:lnTo>
                    <a:pt x="3327303" y="1100353"/>
                  </a:lnTo>
                  <a:lnTo>
                    <a:pt x="3318094" y="1071780"/>
                  </a:lnTo>
                  <a:lnTo>
                    <a:pt x="3308566" y="1043843"/>
                  </a:lnTo>
                  <a:lnTo>
                    <a:pt x="3298722" y="1015588"/>
                  </a:lnTo>
                  <a:lnTo>
                    <a:pt x="3287925" y="987651"/>
                  </a:lnTo>
                  <a:lnTo>
                    <a:pt x="3277446" y="960031"/>
                  </a:lnTo>
                  <a:lnTo>
                    <a:pt x="3266014" y="932411"/>
                  </a:lnTo>
                  <a:lnTo>
                    <a:pt x="3253946" y="905108"/>
                  </a:lnTo>
                  <a:lnTo>
                    <a:pt x="3241879" y="877806"/>
                  </a:lnTo>
                  <a:lnTo>
                    <a:pt x="3229177" y="850821"/>
                  </a:lnTo>
                  <a:lnTo>
                    <a:pt x="3216157" y="824153"/>
                  </a:lnTo>
                  <a:lnTo>
                    <a:pt x="3202502" y="797803"/>
                  </a:lnTo>
                  <a:lnTo>
                    <a:pt x="3188846" y="771771"/>
                  </a:lnTo>
                  <a:lnTo>
                    <a:pt x="3174239" y="745738"/>
                  </a:lnTo>
                  <a:lnTo>
                    <a:pt x="3159314" y="720023"/>
                  </a:lnTo>
                  <a:lnTo>
                    <a:pt x="3132638" y="703515"/>
                  </a:lnTo>
                  <a:lnTo>
                    <a:pt x="3105964" y="687324"/>
                  </a:lnTo>
                  <a:lnTo>
                    <a:pt x="3078971" y="671768"/>
                  </a:lnTo>
                  <a:lnTo>
                    <a:pt x="3051343" y="656846"/>
                  </a:lnTo>
                  <a:lnTo>
                    <a:pt x="3023716" y="642560"/>
                  </a:lnTo>
                  <a:lnTo>
                    <a:pt x="2996088" y="628274"/>
                  </a:lnTo>
                  <a:lnTo>
                    <a:pt x="2967825" y="614623"/>
                  </a:lnTo>
                  <a:lnTo>
                    <a:pt x="2939245" y="601924"/>
                  </a:lnTo>
                  <a:lnTo>
                    <a:pt x="2910982" y="589225"/>
                  </a:lnTo>
                  <a:lnTo>
                    <a:pt x="2881766" y="577479"/>
                  </a:lnTo>
                  <a:lnTo>
                    <a:pt x="2853186" y="566050"/>
                  </a:lnTo>
                  <a:lnTo>
                    <a:pt x="2823970" y="554621"/>
                  </a:lnTo>
                  <a:lnTo>
                    <a:pt x="2794438" y="544144"/>
                  </a:lnTo>
                  <a:lnTo>
                    <a:pt x="2764904" y="533985"/>
                  </a:lnTo>
                  <a:lnTo>
                    <a:pt x="2735054" y="524461"/>
                  </a:lnTo>
                  <a:lnTo>
                    <a:pt x="2705203" y="515572"/>
                  </a:lnTo>
                  <a:close/>
                  <a:moveTo>
                    <a:pt x="2177737" y="433347"/>
                  </a:moveTo>
                  <a:lnTo>
                    <a:pt x="2177737" y="926379"/>
                  </a:lnTo>
                  <a:lnTo>
                    <a:pt x="2215526" y="927014"/>
                  </a:lnTo>
                  <a:lnTo>
                    <a:pt x="2253316" y="927966"/>
                  </a:lnTo>
                  <a:lnTo>
                    <a:pt x="2291423" y="929871"/>
                  </a:lnTo>
                  <a:lnTo>
                    <a:pt x="2329213" y="931458"/>
                  </a:lnTo>
                  <a:lnTo>
                    <a:pt x="2367002" y="933681"/>
                  </a:lnTo>
                  <a:lnTo>
                    <a:pt x="2404792" y="936221"/>
                  </a:lnTo>
                  <a:lnTo>
                    <a:pt x="2442264" y="939395"/>
                  </a:lnTo>
                  <a:lnTo>
                    <a:pt x="2480371" y="942887"/>
                  </a:lnTo>
                  <a:lnTo>
                    <a:pt x="2517843" y="946697"/>
                  </a:lnTo>
                  <a:lnTo>
                    <a:pt x="2555633" y="950824"/>
                  </a:lnTo>
                  <a:lnTo>
                    <a:pt x="2593105" y="955586"/>
                  </a:lnTo>
                  <a:lnTo>
                    <a:pt x="2630894" y="960348"/>
                  </a:lnTo>
                  <a:lnTo>
                    <a:pt x="2668366" y="966063"/>
                  </a:lnTo>
                  <a:lnTo>
                    <a:pt x="2706156" y="972095"/>
                  </a:lnTo>
                  <a:lnTo>
                    <a:pt x="2743310" y="978127"/>
                  </a:lnTo>
                  <a:lnTo>
                    <a:pt x="2780465" y="985111"/>
                  </a:lnTo>
                  <a:lnTo>
                    <a:pt x="2774114" y="955269"/>
                  </a:lnTo>
                  <a:lnTo>
                    <a:pt x="2766810" y="925109"/>
                  </a:lnTo>
                  <a:lnTo>
                    <a:pt x="2759506" y="894949"/>
                  </a:lnTo>
                  <a:lnTo>
                    <a:pt x="2751567" y="865107"/>
                  </a:lnTo>
                  <a:lnTo>
                    <a:pt x="2743628" y="835265"/>
                  </a:lnTo>
                  <a:lnTo>
                    <a:pt x="2735372" y="805740"/>
                  </a:lnTo>
                  <a:lnTo>
                    <a:pt x="2726480" y="776215"/>
                  </a:lnTo>
                  <a:lnTo>
                    <a:pt x="2717270" y="747008"/>
                  </a:lnTo>
                  <a:lnTo>
                    <a:pt x="2706791" y="714309"/>
                  </a:lnTo>
                  <a:lnTo>
                    <a:pt x="2695359" y="681609"/>
                  </a:lnTo>
                  <a:lnTo>
                    <a:pt x="2683609" y="649545"/>
                  </a:lnTo>
                  <a:lnTo>
                    <a:pt x="2671224" y="617163"/>
                  </a:lnTo>
                  <a:lnTo>
                    <a:pt x="2658204" y="585098"/>
                  </a:lnTo>
                  <a:lnTo>
                    <a:pt x="2644549" y="553351"/>
                  </a:lnTo>
                  <a:lnTo>
                    <a:pt x="2630894" y="522239"/>
                  </a:lnTo>
                  <a:lnTo>
                    <a:pt x="2615969" y="491127"/>
                  </a:lnTo>
                  <a:lnTo>
                    <a:pt x="2589294" y="484777"/>
                  </a:lnTo>
                  <a:lnTo>
                    <a:pt x="2562301" y="478746"/>
                  </a:lnTo>
                  <a:lnTo>
                    <a:pt x="2534991" y="473348"/>
                  </a:lnTo>
                  <a:lnTo>
                    <a:pt x="2507681" y="467952"/>
                  </a:lnTo>
                  <a:lnTo>
                    <a:pt x="2480689" y="463189"/>
                  </a:lnTo>
                  <a:lnTo>
                    <a:pt x="2453378" y="458427"/>
                  </a:lnTo>
                  <a:lnTo>
                    <a:pt x="2426068" y="454618"/>
                  </a:lnTo>
                  <a:lnTo>
                    <a:pt x="2398441" y="450491"/>
                  </a:lnTo>
                  <a:lnTo>
                    <a:pt x="2370813" y="447316"/>
                  </a:lnTo>
                  <a:lnTo>
                    <a:pt x="2343503" y="444141"/>
                  </a:lnTo>
                  <a:lnTo>
                    <a:pt x="2315875" y="441284"/>
                  </a:lnTo>
                  <a:lnTo>
                    <a:pt x="2288247" y="439062"/>
                  </a:lnTo>
                  <a:lnTo>
                    <a:pt x="2260620" y="436839"/>
                  </a:lnTo>
                  <a:lnTo>
                    <a:pt x="2232992" y="435570"/>
                  </a:lnTo>
                  <a:lnTo>
                    <a:pt x="2205047" y="434300"/>
                  </a:lnTo>
                  <a:lnTo>
                    <a:pt x="2177737" y="433347"/>
                  </a:lnTo>
                  <a:close/>
                  <a:moveTo>
                    <a:pt x="2107239" y="432712"/>
                  </a:moveTo>
                  <a:lnTo>
                    <a:pt x="2079928" y="433347"/>
                  </a:lnTo>
                  <a:lnTo>
                    <a:pt x="2052618" y="433982"/>
                  </a:lnTo>
                  <a:lnTo>
                    <a:pt x="2025308" y="434935"/>
                  </a:lnTo>
                  <a:lnTo>
                    <a:pt x="1997998" y="436205"/>
                  </a:lnTo>
                  <a:lnTo>
                    <a:pt x="1970688" y="438427"/>
                  </a:lnTo>
                  <a:lnTo>
                    <a:pt x="1943695" y="440332"/>
                  </a:lnTo>
                  <a:lnTo>
                    <a:pt x="1916068" y="442871"/>
                  </a:lnTo>
                  <a:lnTo>
                    <a:pt x="1889075" y="446046"/>
                  </a:lnTo>
                  <a:lnTo>
                    <a:pt x="1861765" y="448903"/>
                  </a:lnTo>
                  <a:lnTo>
                    <a:pt x="1834772" y="452395"/>
                  </a:lnTo>
                  <a:lnTo>
                    <a:pt x="1807462" y="456523"/>
                  </a:lnTo>
                  <a:lnTo>
                    <a:pt x="1780470" y="460650"/>
                  </a:lnTo>
                  <a:lnTo>
                    <a:pt x="1753795" y="465412"/>
                  </a:lnTo>
                  <a:lnTo>
                    <a:pt x="1726802" y="470491"/>
                  </a:lnTo>
                  <a:lnTo>
                    <a:pt x="1700127" y="475888"/>
                  </a:lnTo>
                  <a:lnTo>
                    <a:pt x="1673452" y="481920"/>
                  </a:lnTo>
                  <a:lnTo>
                    <a:pt x="1665513" y="497794"/>
                  </a:lnTo>
                  <a:lnTo>
                    <a:pt x="1657892" y="513985"/>
                  </a:lnTo>
                  <a:lnTo>
                    <a:pt x="1642966" y="546049"/>
                  </a:lnTo>
                  <a:lnTo>
                    <a:pt x="1628994" y="579066"/>
                  </a:lnTo>
                  <a:lnTo>
                    <a:pt x="1615656" y="612083"/>
                  </a:lnTo>
                  <a:lnTo>
                    <a:pt x="1602636" y="645418"/>
                  </a:lnTo>
                  <a:lnTo>
                    <a:pt x="1590251" y="679069"/>
                  </a:lnTo>
                  <a:lnTo>
                    <a:pt x="1578502" y="713039"/>
                  </a:lnTo>
                  <a:lnTo>
                    <a:pt x="1567387" y="747008"/>
                  </a:lnTo>
                  <a:lnTo>
                    <a:pt x="1558496" y="775263"/>
                  </a:lnTo>
                  <a:lnTo>
                    <a:pt x="1549921" y="804153"/>
                  </a:lnTo>
                  <a:lnTo>
                    <a:pt x="1541982" y="832725"/>
                  </a:lnTo>
                  <a:lnTo>
                    <a:pt x="1534043" y="861615"/>
                  </a:lnTo>
                  <a:lnTo>
                    <a:pt x="1526422" y="890505"/>
                  </a:lnTo>
                  <a:lnTo>
                    <a:pt x="1519118" y="919395"/>
                  </a:lnTo>
                  <a:lnTo>
                    <a:pt x="1512449" y="948602"/>
                  </a:lnTo>
                  <a:lnTo>
                    <a:pt x="1505781" y="977492"/>
                  </a:lnTo>
                  <a:lnTo>
                    <a:pt x="1542935" y="970825"/>
                  </a:lnTo>
                  <a:lnTo>
                    <a:pt x="1580407" y="965428"/>
                  </a:lnTo>
                  <a:lnTo>
                    <a:pt x="1617879" y="959713"/>
                  </a:lnTo>
                  <a:lnTo>
                    <a:pt x="1655034" y="954951"/>
                  </a:lnTo>
                  <a:lnTo>
                    <a:pt x="1692823" y="950189"/>
                  </a:lnTo>
                  <a:lnTo>
                    <a:pt x="1730295" y="946062"/>
                  </a:lnTo>
                  <a:lnTo>
                    <a:pt x="1768085" y="942252"/>
                  </a:lnTo>
                  <a:lnTo>
                    <a:pt x="1805557" y="939078"/>
                  </a:lnTo>
                  <a:lnTo>
                    <a:pt x="1843347" y="935903"/>
                  </a:lnTo>
                  <a:lnTo>
                    <a:pt x="1880819" y="933363"/>
                  </a:lnTo>
                  <a:lnTo>
                    <a:pt x="1918608" y="931458"/>
                  </a:lnTo>
                  <a:lnTo>
                    <a:pt x="1956398" y="929554"/>
                  </a:lnTo>
                  <a:lnTo>
                    <a:pt x="1994187" y="927966"/>
                  </a:lnTo>
                  <a:lnTo>
                    <a:pt x="2031659" y="926696"/>
                  </a:lnTo>
                  <a:lnTo>
                    <a:pt x="2069449" y="926061"/>
                  </a:lnTo>
                  <a:lnTo>
                    <a:pt x="2107239" y="925744"/>
                  </a:lnTo>
                  <a:lnTo>
                    <a:pt x="2107239" y="432712"/>
                  </a:lnTo>
                  <a:close/>
                  <a:moveTo>
                    <a:pt x="2763317" y="192705"/>
                  </a:moveTo>
                  <a:lnTo>
                    <a:pt x="2777924" y="202229"/>
                  </a:lnTo>
                  <a:lnTo>
                    <a:pt x="2792214" y="212070"/>
                  </a:lnTo>
                  <a:lnTo>
                    <a:pt x="2806505" y="221912"/>
                  </a:lnTo>
                  <a:lnTo>
                    <a:pt x="2820160" y="232071"/>
                  </a:lnTo>
                  <a:lnTo>
                    <a:pt x="2834132" y="242547"/>
                  </a:lnTo>
                  <a:lnTo>
                    <a:pt x="2847470" y="253024"/>
                  </a:lnTo>
                  <a:lnTo>
                    <a:pt x="2861125" y="263501"/>
                  </a:lnTo>
                  <a:lnTo>
                    <a:pt x="2874780" y="274294"/>
                  </a:lnTo>
                  <a:lnTo>
                    <a:pt x="2887800" y="285723"/>
                  </a:lnTo>
                  <a:lnTo>
                    <a:pt x="2900820" y="296517"/>
                  </a:lnTo>
                  <a:lnTo>
                    <a:pt x="2913840" y="307946"/>
                  </a:lnTo>
                  <a:lnTo>
                    <a:pt x="2926542" y="319693"/>
                  </a:lnTo>
                  <a:lnTo>
                    <a:pt x="2939245" y="331122"/>
                  </a:lnTo>
                  <a:lnTo>
                    <a:pt x="2951947" y="342868"/>
                  </a:lnTo>
                  <a:lnTo>
                    <a:pt x="2964014" y="354932"/>
                  </a:lnTo>
                  <a:lnTo>
                    <a:pt x="2976399" y="366996"/>
                  </a:lnTo>
                  <a:lnTo>
                    <a:pt x="2988466" y="379377"/>
                  </a:lnTo>
                  <a:lnTo>
                    <a:pt x="3000216" y="391441"/>
                  </a:lnTo>
                  <a:lnTo>
                    <a:pt x="3012284" y="404140"/>
                  </a:lnTo>
                  <a:lnTo>
                    <a:pt x="3023716" y="416839"/>
                  </a:lnTo>
                  <a:lnTo>
                    <a:pt x="3046898" y="442236"/>
                  </a:lnTo>
                  <a:lnTo>
                    <a:pt x="3069127" y="468586"/>
                  </a:lnTo>
                  <a:lnTo>
                    <a:pt x="3090721" y="495254"/>
                  </a:lnTo>
                  <a:lnTo>
                    <a:pt x="3111997" y="522556"/>
                  </a:lnTo>
                  <a:lnTo>
                    <a:pt x="3132321" y="549859"/>
                  </a:lnTo>
                  <a:lnTo>
                    <a:pt x="3152010" y="577479"/>
                  </a:lnTo>
                  <a:lnTo>
                    <a:pt x="3167570" y="600337"/>
                  </a:lnTo>
                  <a:lnTo>
                    <a:pt x="3182496" y="623195"/>
                  </a:lnTo>
                  <a:lnTo>
                    <a:pt x="3197421" y="646370"/>
                  </a:lnTo>
                  <a:lnTo>
                    <a:pt x="3211393" y="669863"/>
                  </a:lnTo>
                  <a:lnTo>
                    <a:pt x="3233305" y="684149"/>
                  </a:lnTo>
                  <a:lnTo>
                    <a:pt x="3255216" y="698753"/>
                  </a:lnTo>
                  <a:lnTo>
                    <a:pt x="3270142" y="709547"/>
                  </a:lnTo>
                  <a:lnTo>
                    <a:pt x="3285385" y="720658"/>
                  </a:lnTo>
                  <a:lnTo>
                    <a:pt x="3300628" y="731770"/>
                  </a:lnTo>
                  <a:lnTo>
                    <a:pt x="3315870" y="743198"/>
                  </a:lnTo>
                  <a:lnTo>
                    <a:pt x="3330478" y="754627"/>
                  </a:lnTo>
                  <a:lnTo>
                    <a:pt x="3345086" y="766056"/>
                  </a:lnTo>
                  <a:lnTo>
                    <a:pt x="3359694" y="778120"/>
                  </a:lnTo>
                  <a:lnTo>
                    <a:pt x="3374302" y="790184"/>
                  </a:lnTo>
                  <a:lnTo>
                    <a:pt x="3388592" y="802565"/>
                  </a:lnTo>
                  <a:lnTo>
                    <a:pt x="3402564" y="814947"/>
                  </a:lnTo>
                  <a:lnTo>
                    <a:pt x="3416854" y="827646"/>
                  </a:lnTo>
                  <a:lnTo>
                    <a:pt x="3430510" y="840027"/>
                  </a:lnTo>
                  <a:lnTo>
                    <a:pt x="3444164" y="853361"/>
                  </a:lnTo>
                  <a:lnTo>
                    <a:pt x="3457502" y="866060"/>
                  </a:lnTo>
                  <a:lnTo>
                    <a:pt x="3471157" y="879711"/>
                  </a:lnTo>
                  <a:lnTo>
                    <a:pt x="3484495" y="892727"/>
                  </a:lnTo>
                  <a:lnTo>
                    <a:pt x="3497197" y="906696"/>
                  </a:lnTo>
                  <a:lnTo>
                    <a:pt x="3510217" y="920030"/>
                  </a:lnTo>
                  <a:lnTo>
                    <a:pt x="3522920" y="934316"/>
                  </a:lnTo>
                  <a:lnTo>
                    <a:pt x="3535304" y="948602"/>
                  </a:lnTo>
                  <a:lnTo>
                    <a:pt x="3547689" y="962571"/>
                  </a:lnTo>
                  <a:lnTo>
                    <a:pt x="3559756" y="977174"/>
                  </a:lnTo>
                  <a:lnTo>
                    <a:pt x="3571506" y="991778"/>
                  </a:lnTo>
                  <a:lnTo>
                    <a:pt x="3583256" y="1006699"/>
                  </a:lnTo>
                  <a:lnTo>
                    <a:pt x="3594688" y="1021620"/>
                  </a:lnTo>
                  <a:lnTo>
                    <a:pt x="3605802" y="1036859"/>
                  </a:lnTo>
                  <a:lnTo>
                    <a:pt x="3616917" y="1052097"/>
                  </a:lnTo>
                  <a:lnTo>
                    <a:pt x="3628032" y="1067653"/>
                  </a:lnTo>
                  <a:lnTo>
                    <a:pt x="3638511" y="1083527"/>
                  </a:lnTo>
                  <a:lnTo>
                    <a:pt x="3648673" y="1099400"/>
                  </a:lnTo>
                  <a:lnTo>
                    <a:pt x="3658835" y="1114956"/>
                  </a:lnTo>
                  <a:lnTo>
                    <a:pt x="3668679" y="1131147"/>
                  </a:lnTo>
                  <a:lnTo>
                    <a:pt x="3673760" y="1140037"/>
                  </a:lnTo>
                  <a:lnTo>
                    <a:pt x="3679159" y="1148926"/>
                  </a:lnTo>
                  <a:lnTo>
                    <a:pt x="3688686" y="1167339"/>
                  </a:lnTo>
                  <a:lnTo>
                    <a:pt x="3681064" y="1145434"/>
                  </a:lnTo>
                  <a:lnTo>
                    <a:pt x="3673125" y="1123846"/>
                  </a:lnTo>
                  <a:lnTo>
                    <a:pt x="3664868" y="1102575"/>
                  </a:lnTo>
                  <a:lnTo>
                    <a:pt x="3656294" y="1081305"/>
                  </a:lnTo>
                  <a:lnTo>
                    <a:pt x="3648356" y="1062891"/>
                  </a:lnTo>
                  <a:lnTo>
                    <a:pt x="3640416" y="1044478"/>
                  </a:lnTo>
                  <a:lnTo>
                    <a:pt x="3632160" y="1026065"/>
                  </a:lnTo>
                  <a:lnTo>
                    <a:pt x="3623586" y="1007969"/>
                  </a:lnTo>
                  <a:lnTo>
                    <a:pt x="3615012" y="989873"/>
                  </a:lnTo>
                  <a:lnTo>
                    <a:pt x="3606120" y="972095"/>
                  </a:lnTo>
                  <a:lnTo>
                    <a:pt x="3596911" y="953681"/>
                  </a:lnTo>
                  <a:lnTo>
                    <a:pt x="3587384" y="936221"/>
                  </a:lnTo>
                  <a:lnTo>
                    <a:pt x="3577857" y="918442"/>
                  </a:lnTo>
                  <a:lnTo>
                    <a:pt x="3568330" y="900981"/>
                  </a:lnTo>
                  <a:lnTo>
                    <a:pt x="3557851" y="883520"/>
                  </a:lnTo>
                  <a:lnTo>
                    <a:pt x="3547689" y="866377"/>
                  </a:lnTo>
                  <a:lnTo>
                    <a:pt x="3537210" y="849234"/>
                  </a:lnTo>
                  <a:lnTo>
                    <a:pt x="3526730" y="832090"/>
                  </a:lnTo>
                  <a:lnTo>
                    <a:pt x="3515616" y="815264"/>
                  </a:lnTo>
                  <a:lnTo>
                    <a:pt x="3504818" y="798438"/>
                  </a:lnTo>
                  <a:lnTo>
                    <a:pt x="3493386" y="781612"/>
                  </a:lnTo>
                  <a:lnTo>
                    <a:pt x="3481637" y="765104"/>
                  </a:lnTo>
                  <a:lnTo>
                    <a:pt x="3470204" y="748913"/>
                  </a:lnTo>
                  <a:lnTo>
                    <a:pt x="3458455" y="732722"/>
                  </a:lnTo>
                  <a:lnTo>
                    <a:pt x="3446070" y="716531"/>
                  </a:lnTo>
                  <a:lnTo>
                    <a:pt x="3434003" y="700975"/>
                  </a:lnTo>
                  <a:lnTo>
                    <a:pt x="3421300" y="685101"/>
                  </a:lnTo>
                  <a:lnTo>
                    <a:pt x="3408916" y="669545"/>
                  </a:lnTo>
                  <a:lnTo>
                    <a:pt x="3395896" y="653989"/>
                  </a:lnTo>
                  <a:lnTo>
                    <a:pt x="3382876" y="638433"/>
                  </a:lnTo>
                  <a:lnTo>
                    <a:pt x="3369538" y="623195"/>
                  </a:lnTo>
                  <a:lnTo>
                    <a:pt x="3356518" y="608591"/>
                  </a:lnTo>
                  <a:lnTo>
                    <a:pt x="3342863" y="593670"/>
                  </a:lnTo>
                  <a:lnTo>
                    <a:pt x="3328890" y="579066"/>
                  </a:lnTo>
                  <a:lnTo>
                    <a:pt x="3314918" y="564780"/>
                  </a:lnTo>
                  <a:lnTo>
                    <a:pt x="3300945" y="550176"/>
                  </a:lnTo>
                  <a:lnTo>
                    <a:pt x="3286338" y="536208"/>
                  </a:lnTo>
                  <a:lnTo>
                    <a:pt x="3272047" y="522239"/>
                  </a:lnTo>
                  <a:lnTo>
                    <a:pt x="3257440" y="508588"/>
                  </a:lnTo>
                  <a:lnTo>
                    <a:pt x="3242514" y="494619"/>
                  </a:lnTo>
                  <a:lnTo>
                    <a:pt x="3227589" y="481603"/>
                  </a:lnTo>
                  <a:lnTo>
                    <a:pt x="3212664" y="468269"/>
                  </a:lnTo>
                  <a:lnTo>
                    <a:pt x="3197103" y="455253"/>
                  </a:lnTo>
                  <a:lnTo>
                    <a:pt x="3181860" y="442236"/>
                  </a:lnTo>
                  <a:lnTo>
                    <a:pt x="3165982" y="429855"/>
                  </a:lnTo>
                  <a:lnTo>
                    <a:pt x="3150104" y="417156"/>
                  </a:lnTo>
                  <a:lnTo>
                    <a:pt x="3134226" y="405092"/>
                  </a:lnTo>
                  <a:lnTo>
                    <a:pt x="3118031" y="392711"/>
                  </a:lnTo>
                  <a:lnTo>
                    <a:pt x="3101835" y="380965"/>
                  </a:lnTo>
                  <a:lnTo>
                    <a:pt x="3085957" y="369536"/>
                  </a:lnTo>
                  <a:lnTo>
                    <a:pt x="3069444" y="357789"/>
                  </a:lnTo>
                  <a:lnTo>
                    <a:pt x="3052614" y="346360"/>
                  </a:lnTo>
                  <a:lnTo>
                    <a:pt x="3035783" y="335566"/>
                  </a:lnTo>
                  <a:lnTo>
                    <a:pt x="3018952" y="324455"/>
                  </a:lnTo>
                  <a:lnTo>
                    <a:pt x="3001804" y="313661"/>
                  </a:lnTo>
                  <a:lnTo>
                    <a:pt x="2984656" y="303502"/>
                  </a:lnTo>
                  <a:lnTo>
                    <a:pt x="2967508" y="293343"/>
                  </a:lnTo>
                  <a:lnTo>
                    <a:pt x="2949724" y="282866"/>
                  </a:lnTo>
                  <a:lnTo>
                    <a:pt x="2932258" y="273025"/>
                  </a:lnTo>
                  <a:lnTo>
                    <a:pt x="2914475" y="263501"/>
                  </a:lnTo>
                  <a:lnTo>
                    <a:pt x="2896692" y="254294"/>
                  </a:lnTo>
                  <a:lnTo>
                    <a:pt x="2878908" y="245087"/>
                  </a:lnTo>
                  <a:lnTo>
                    <a:pt x="2861125" y="236198"/>
                  </a:lnTo>
                  <a:lnTo>
                    <a:pt x="2843024" y="227309"/>
                  </a:lnTo>
                  <a:lnTo>
                    <a:pt x="2824606" y="219055"/>
                  </a:lnTo>
                  <a:lnTo>
                    <a:pt x="2806505" y="210483"/>
                  </a:lnTo>
                  <a:lnTo>
                    <a:pt x="2787769" y="202546"/>
                  </a:lnTo>
                  <a:lnTo>
                    <a:pt x="2769350" y="194609"/>
                  </a:lnTo>
                  <a:lnTo>
                    <a:pt x="2766492" y="193657"/>
                  </a:lnTo>
                  <a:lnTo>
                    <a:pt x="2763317" y="192705"/>
                  </a:lnTo>
                  <a:close/>
                  <a:moveTo>
                    <a:pt x="1521341" y="192705"/>
                  </a:moveTo>
                  <a:lnTo>
                    <a:pt x="1518165" y="193657"/>
                  </a:lnTo>
                  <a:lnTo>
                    <a:pt x="1515307" y="194609"/>
                  </a:lnTo>
                  <a:lnTo>
                    <a:pt x="1496889" y="202546"/>
                  </a:lnTo>
                  <a:lnTo>
                    <a:pt x="1478471" y="210483"/>
                  </a:lnTo>
                  <a:lnTo>
                    <a:pt x="1459734" y="219055"/>
                  </a:lnTo>
                  <a:lnTo>
                    <a:pt x="1441634" y="227309"/>
                  </a:lnTo>
                  <a:lnTo>
                    <a:pt x="1423533" y="236198"/>
                  </a:lnTo>
                  <a:lnTo>
                    <a:pt x="1405749" y="245087"/>
                  </a:lnTo>
                  <a:lnTo>
                    <a:pt x="1387966" y="254294"/>
                  </a:lnTo>
                  <a:lnTo>
                    <a:pt x="1370183" y="263501"/>
                  </a:lnTo>
                  <a:lnTo>
                    <a:pt x="1352399" y="273025"/>
                  </a:lnTo>
                  <a:lnTo>
                    <a:pt x="1334934" y="282866"/>
                  </a:lnTo>
                  <a:lnTo>
                    <a:pt x="1317468" y="293343"/>
                  </a:lnTo>
                  <a:lnTo>
                    <a:pt x="1300320" y="303502"/>
                  </a:lnTo>
                  <a:lnTo>
                    <a:pt x="1282854" y="313661"/>
                  </a:lnTo>
                  <a:lnTo>
                    <a:pt x="1265706" y="324455"/>
                  </a:lnTo>
                  <a:lnTo>
                    <a:pt x="1248875" y="335566"/>
                  </a:lnTo>
                  <a:lnTo>
                    <a:pt x="1232044" y="346360"/>
                  </a:lnTo>
                  <a:lnTo>
                    <a:pt x="1215849" y="357789"/>
                  </a:lnTo>
                  <a:lnTo>
                    <a:pt x="1199336" y="369536"/>
                  </a:lnTo>
                  <a:lnTo>
                    <a:pt x="1182822" y="380965"/>
                  </a:lnTo>
                  <a:lnTo>
                    <a:pt x="1166627" y="392711"/>
                  </a:lnTo>
                  <a:lnTo>
                    <a:pt x="1150431" y="405092"/>
                  </a:lnTo>
                  <a:lnTo>
                    <a:pt x="1134553" y="417156"/>
                  </a:lnTo>
                  <a:lnTo>
                    <a:pt x="1118675" y="429855"/>
                  </a:lnTo>
                  <a:lnTo>
                    <a:pt x="1103115" y="442236"/>
                  </a:lnTo>
                  <a:lnTo>
                    <a:pt x="1087555" y="455253"/>
                  </a:lnTo>
                  <a:lnTo>
                    <a:pt x="1072312" y="468269"/>
                  </a:lnTo>
                  <a:lnTo>
                    <a:pt x="1057386" y="481603"/>
                  </a:lnTo>
                  <a:lnTo>
                    <a:pt x="1042144" y="494619"/>
                  </a:lnTo>
                  <a:lnTo>
                    <a:pt x="1027218" y="508588"/>
                  </a:lnTo>
                  <a:lnTo>
                    <a:pt x="1012928" y="522239"/>
                  </a:lnTo>
                  <a:lnTo>
                    <a:pt x="998320" y="536208"/>
                  </a:lnTo>
                  <a:lnTo>
                    <a:pt x="984030" y="550176"/>
                  </a:lnTo>
                  <a:lnTo>
                    <a:pt x="971328" y="562875"/>
                  </a:lnTo>
                  <a:lnTo>
                    <a:pt x="958625" y="575891"/>
                  </a:lnTo>
                  <a:lnTo>
                    <a:pt x="946558" y="588908"/>
                  </a:lnTo>
                  <a:lnTo>
                    <a:pt x="934173" y="602242"/>
                  </a:lnTo>
                  <a:lnTo>
                    <a:pt x="922106" y="615575"/>
                  </a:lnTo>
                  <a:lnTo>
                    <a:pt x="910039" y="628909"/>
                  </a:lnTo>
                  <a:lnTo>
                    <a:pt x="898289" y="642560"/>
                  </a:lnTo>
                  <a:lnTo>
                    <a:pt x="886857" y="656212"/>
                  </a:lnTo>
                  <a:lnTo>
                    <a:pt x="875107" y="670180"/>
                  </a:lnTo>
                  <a:lnTo>
                    <a:pt x="863993" y="684149"/>
                  </a:lnTo>
                  <a:lnTo>
                    <a:pt x="841763" y="712404"/>
                  </a:lnTo>
                  <a:lnTo>
                    <a:pt x="820487" y="740976"/>
                  </a:lnTo>
                  <a:lnTo>
                    <a:pt x="799210" y="770501"/>
                  </a:lnTo>
                  <a:lnTo>
                    <a:pt x="779204" y="800026"/>
                  </a:lnTo>
                  <a:lnTo>
                    <a:pt x="759515" y="830185"/>
                  </a:lnTo>
                  <a:lnTo>
                    <a:pt x="740462" y="860663"/>
                  </a:lnTo>
                  <a:lnTo>
                    <a:pt x="722361" y="891457"/>
                  </a:lnTo>
                  <a:lnTo>
                    <a:pt x="704578" y="922887"/>
                  </a:lnTo>
                  <a:lnTo>
                    <a:pt x="687747" y="954316"/>
                  </a:lnTo>
                  <a:lnTo>
                    <a:pt x="671551" y="986698"/>
                  </a:lnTo>
                  <a:lnTo>
                    <a:pt x="655991" y="1019080"/>
                  </a:lnTo>
                  <a:lnTo>
                    <a:pt x="673774" y="995905"/>
                  </a:lnTo>
                  <a:lnTo>
                    <a:pt x="692510" y="973365"/>
                  </a:lnTo>
                  <a:lnTo>
                    <a:pt x="711246" y="950824"/>
                  </a:lnTo>
                  <a:lnTo>
                    <a:pt x="730618" y="928919"/>
                  </a:lnTo>
                  <a:lnTo>
                    <a:pt x="750624" y="907648"/>
                  </a:lnTo>
                  <a:lnTo>
                    <a:pt x="770630" y="886378"/>
                  </a:lnTo>
                  <a:lnTo>
                    <a:pt x="791271" y="865742"/>
                  </a:lnTo>
                  <a:lnTo>
                    <a:pt x="812230" y="845741"/>
                  </a:lnTo>
                  <a:lnTo>
                    <a:pt x="833507" y="825741"/>
                  </a:lnTo>
                  <a:lnTo>
                    <a:pt x="855418" y="806375"/>
                  </a:lnTo>
                  <a:lnTo>
                    <a:pt x="877648" y="787327"/>
                  </a:lnTo>
                  <a:lnTo>
                    <a:pt x="900194" y="768914"/>
                  </a:lnTo>
                  <a:lnTo>
                    <a:pt x="923059" y="750500"/>
                  </a:lnTo>
                  <a:lnTo>
                    <a:pt x="946241" y="732722"/>
                  </a:lnTo>
                  <a:lnTo>
                    <a:pt x="969422" y="715579"/>
                  </a:lnTo>
                  <a:lnTo>
                    <a:pt x="993239" y="698753"/>
                  </a:lnTo>
                  <a:lnTo>
                    <a:pt x="1018327" y="681609"/>
                  </a:lnTo>
                  <a:lnTo>
                    <a:pt x="1043731" y="665101"/>
                  </a:lnTo>
                  <a:lnTo>
                    <a:pt x="1069454" y="648910"/>
                  </a:lnTo>
                  <a:lnTo>
                    <a:pt x="1095494" y="633354"/>
                  </a:lnTo>
                  <a:lnTo>
                    <a:pt x="1113594" y="605416"/>
                  </a:lnTo>
                  <a:lnTo>
                    <a:pt x="1132648" y="577479"/>
                  </a:lnTo>
                  <a:lnTo>
                    <a:pt x="1152337" y="549859"/>
                  </a:lnTo>
                  <a:lnTo>
                    <a:pt x="1172661" y="522556"/>
                  </a:lnTo>
                  <a:lnTo>
                    <a:pt x="1193937" y="495254"/>
                  </a:lnTo>
                  <a:lnTo>
                    <a:pt x="1215849" y="468586"/>
                  </a:lnTo>
                  <a:lnTo>
                    <a:pt x="1238078" y="442236"/>
                  </a:lnTo>
                  <a:lnTo>
                    <a:pt x="1260942" y="416839"/>
                  </a:lnTo>
                  <a:lnTo>
                    <a:pt x="1272374" y="404140"/>
                  </a:lnTo>
                  <a:lnTo>
                    <a:pt x="1284442" y="391441"/>
                  </a:lnTo>
                  <a:lnTo>
                    <a:pt x="1296191" y="379377"/>
                  </a:lnTo>
                  <a:lnTo>
                    <a:pt x="1308259" y="366996"/>
                  </a:lnTo>
                  <a:lnTo>
                    <a:pt x="1320643" y="354932"/>
                  </a:lnTo>
                  <a:lnTo>
                    <a:pt x="1332711" y="342868"/>
                  </a:lnTo>
                  <a:lnTo>
                    <a:pt x="1345413" y="331122"/>
                  </a:lnTo>
                  <a:lnTo>
                    <a:pt x="1358115" y="319693"/>
                  </a:lnTo>
                  <a:lnTo>
                    <a:pt x="1371135" y="307946"/>
                  </a:lnTo>
                  <a:lnTo>
                    <a:pt x="1383838" y="296517"/>
                  </a:lnTo>
                  <a:lnTo>
                    <a:pt x="1397175" y="285723"/>
                  </a:lnTo>
                  <a:lnTo>
                    <a:pt x="1410513" y="274294"/>
                  </a:lnTo>
                  <a:lnTo>
                    <a:pt x="1423533" y="263501"/>
                  </a:lnTo>
                  <a:lnTo>
                    <a:pt x="1437188" y="253024"/>
                  </a:lnTo>
                  <a:lnTo>
                    <a:pt x="1450843" y="242547"/>
                  </a:lnTo>
                  <a:lnTo>
                    <a:pt x="1464815" y="232071"/>
                  </a:lnTo>
                  <a:lnTo>
                    <a:pt x="1478788" y="221912"/>
                  </a:lnTo>
                  <a:lnTo>
                    <a:pt x="1492761" y="212070"/>
                  </a:lnTo>
                  <a:lnTo>
                    <a:pt x="1507051" y="202229"/>
                  </a:lnTo>
                  <a:lnTo>
                    <a:pt x="1521341" y="192705"/>
                  </a:lnTo>
                  <a:close/>
                  <a:moveTo>
                    <a:pt x="2420987" y="110162"/>
                  </a:moveTo>
                  <a:lnTo>
                    <a:pt x="2431784" y="119051"/>
                  </a:lnTo>
                  <a:lnTo>
                    <a:pt x="2442264" y="127941"/>
                  </a:lnTo>
                  <a:lnTo>
                    <a:pt x="2452743" y="137147"/>
                  </a:lnTo>
                  <a:lnTo>
                    <a:pt x="2462588" y="146671"/>
                  </a:lnTo>
                  <a:lnTo>
                    <a:pt x="2472432" y="156196"/>
                  </a:lnTo>
                  <a:lnTo>
                    <a:pt x="2482276" y="166355"/>
                  </a:lnTo>
                  <a:lnTo>
                    <a:pt x="2491803" y="176514"/>
                  </a:lnTo>
                  <a:lnTo>
                    <a:pt x="2501012" y="186355"/>
                  </a:lnTo>
                  <a:lnTo>
                    <a:pt x="2510539" y="196514"/>
                  </a:lnTo>
                  <a:lnTo>
                    <a:pt x="2519431" y="206991"/>
                  </a:lnTo>
                  <a:lnTo>
                    <a:pt x="2528322" y="217785"/>
                  </a:lnTo>
                  <a:lnTo>
                    <a:pt x="2536897" y="228261"/>
                  </a:lnTo>
                  <a:lnTo>
                    <a:pt x="2545471" y="239055"/>
                  </a:lnTo>
                  <a:lnTo>
                    <a:pt x="2553727" y="249849"/>
                  </a:lnTo>
                  <a:lnTo>
                    <a:pt x="2569923" y="272072"/>
                  </a:lnTo>
                  <a:lnTo>
                    <a:pt x="2582943" y="291120"/>
                  </a:lnTo>
                  <a:lnTo>
                    <a:pt x="2595963" y="310804"/>
                  </a:lnTo>
                  <a:lnTo>
                    <a:pt x="2608030" y="330169"/>
                  </a:lnTo>
                  <a:lnTo>
                    <a:pt x="2620415" y="349852"/>
                  </a:lnTo>
                  <a:lnTo>
                    <a:pt x="2631847" y="370171"/>
                  </a:lnTo>
                  <a:lnTo>
                    <a:pt x="2643279" y="390171"/>
                  </a:lnTo>
                  <a:lnTo>
                    <a:pt x="2654394" y="410489"/>
                  </a:lnTo>
                  <a:lnTo>
                    <a:pt x="2665191" y="431442"/>
                  </a:lnTo>
                  <a:lnTo>
                    <a:pt x="2691548" y="438427"/>
                  </a:lnTo>
                  <a:lnTo>
                    <a:pt x="2717906" y="446046"/>
                  </a:lnTo>
                  <a:lnTo>
                    <a:pt x="2743946" y="453348"/>
                  </a:lnTo>
                  <a:lnTo>
                    <a:pt x="2769986" y="461602"/>
                  </a:lnTo>
                  <a:lnTo>
                    <a:pt x="2796025" y="470174"/>
                  </a:lnTo>
                  <a:lnTo>
                    <a:pt x="2822065" y="479063"/>
                  </a:lnTo>
                  <a:lnTo>
                    <a:pt x="2847788" y="488587"/>
                  </a:lnTo>
                  <a:lnTo>
                    <a:pt x="2873192" y="498111"/>
                  </a:lnTo>
                  <a:lnTo>
                    <a:pt x="2898597" y="508270"/>
                  </a:lnTo>
                  <a:lnTo>
                    <a:pt x="2924002" y="518429"/>
                  </a:lnTo>
                  <a:lnTo>
                    <a:pt x="2949089" y="529223"/>
                  </a:lnTo>
                  <a:lnTo>
                    <a:pt x="2974176" y="540652"/>
                  </a:lnTo>
                  <a:lnTo>
                    <a:pt x="2999264" y="551764"/>
                  </a:lnTo>
                  <a:lnTo>
                    <a:pt x="3023716" y="563510"/>
                  </a:lnTo>
                  <a:lnTo>
                    <a:pt x="3048485" y="575891"/>
                  </a:lnTo>
                  <a:lnTo>
                    <a:pt x="3072620" y="588590"/>
                  </a:lnTo>
                  <a:lnTo>
                    <a:pt x="3052614" y="561605"/>
                  </a:lnTo>
                  <a:lnTo>
                    <a:pt x="3031654" y="534938"/>
                  </a:lnTo>
                  <a:lnTo>
                    <a:pt x="3010696" y="508905"/>
                  </a:lnTo>
                  <a:lnTo>
                    <a:pt x="2988784" y="483508"/>
                  </a:lnTo>
                  <a:lnTo>
                    <a:pt x="2966237" y="458427"/>
                  </a:lnTo>
                  <a:lnTo>
                    <a:pt x="2954805" y="446364"/>
                  </a:lnTo>
                  <a:lnTo>
                    <a:pt x="2943373" y="433982"/>
                  </a:lnTo>
                  <a:lnTo>
                    <a:pt x="2931306" y="421918"/>
                  </a:lnTo>
                  <a:lnTo>
                    <a:pt x="2919556" y="409854"/>
                  </a:lnTo>
                  <a:lnTo>
                    <a:pt x="2907489" y="398426"/>
                  </a:lnTo>
                  <a:lnTo>
                    <a:pt x="2895422" y="386997"/>
                  </a:lnTo>
                  <a:lnTo>
                    <a:pt x="2883354" y="375250"/>
                  </a:lnTo>
                  <a:lnTo>
                    <a:pt x="2870970" y="364139"/>
                  </a:lnTo>
                  <a:lnTo>
                    <a:pt x="2858584" y="353027"/>
                  </a:lnTo>
                  <a:lnTo>
                    <a:pt x="2845565" y="341916"/>
                  </a:lnTo>
                  <a:lnTo>
                    <a:pt x="2832862" y="331122"/>
                  </a:lnTo>
                  <a:lnTo>
                    <a:pt x="2819842" y="320645"/>
                  </a:lnTo>
                  <a:lnTo>
                    <a:pt x="2806822" y="310169"/>
                  </a:lnTo>
                  <a:lnTo>
                    <a:pt x="2793485" y="299692"/>
                  </a:lnTo>
                  <a:lnTo>
                    <a:pt x="2780147" y="289851"/>
                  </a:lnTo>
                  <a:lnTo>
                    <a:pt x="2766810" y="280009"/>
                  </a:lnTo>
                  <a:lnTo>
                    <a:pt x="2753155" y="270167"/>
                  </a:lnTo>
                  <a:lnTo>
                    <a:pt x="2739500" y="260643"/>
                  </a:lnTo>
                  <a:lnTo>
                    <a:pt x="2725527" y="251437"/>
                  </a:lnTo>
                  <a:lnTo>
                    <a:pt x="2711237" y="242230"/>
                  </a:lnTo>
                  <a:lnTo>
                    <a:pt x="2697582" y="233023"/>
                  </a:lnTo>
                  <a:lnTo>
                    <a:pt x="2682974" y="224452"/>
                  </a:lnTo>
                  <a:lnTo>
                    <a:pt x="2667731" y="215245"/>
                  </a:lnTo>
                  <a:lnTo>
                    <a:pt x="2651853" y="206356"/>
                  </a:lnTo>
                  <a:lnTo>
                    <a:pt x="2636293" y="197784"/>
                  </a:lnTo>
                  <a:lnTo>
                    <a:pt x="2620732" y="189212"/>
                  </a:lnTo>
                  <a:lnTo>
                    <a:pt x="2604537" y="180958"/>
                  </a:lnTo>
                  <a:lnTo>
                    <a:pt x="2588341" y="173339"/>
                  </a:lnTo>
                  <a:lnTo>
                    <a:pt x="2572146" y="166037"/>
                  </a:lnTo>
                  <a:lnTo>
                    <a:pt x="2555633" y="158418"/>
                  </a:lnTo>
                  <a:lnTo>
                    <a:pt x="2539437" y="151433"/>
                  </a:lnTo>
                  <a:lnTo>
                    <a:pt x="2522606" y="144767"/>
                  </a:lnTo>
                  <a:lnTo>
                    <a:pt x="2506093" y="138100"/>
                  </a:lnTo>
                  <a:lnTo>
                    <a:pt x="2489263" y="132068"/>
                  </a:lnTo>
                  <a:lnTo>
                    <a:pt x="2472114" y="126036"/>
                  </a:lnTo>
                  <a:lnTo>
                    <a:pt x="2455284" y="120321"/>
                  </a:lnTo>
                  <a:lnTo>
                    <a:pt x="2438136" y="115242"/>
                  </a:lnTo>
                  <a:lnTo>
                    <a:pt x="2420987" y="110162"/>
                  </a:lnTo>
                  <a:close/>
                  <a:moveTo>
                    <a:pt x="1863670" y="109845"/>
                  </a:moveTo>
                  <a:lnTo>
                    <a:pt x="1846522" y="114924"/>
                  </a:lnTo>
                  <a:lnTo>
                    <a:pt x="1829691" y="120321"/>
                  </a:lnTo>
                  <a:lnTo>
                    <a:pt x="1812543" y="126036"/>
                  </a:lnTo>
                  <a:lnTo>
                    <a:pt x="1795713" y="132068"/>
                  </a:lnTo>
                  <a:lnTo>
                    <a:pt x="1778882" y="138100"/>
                  </a:lnTo>
                  <a:lnTo>
                    <a:pt x="1762051" y="144449"/>
                  </a:lnTo>
                  <a:lnTo>
                    <a:pt x="1745538" y="151433"/>
                  </a:lnTo>
                  <a:lnTo>
                    <a:pt x="1729025" y="158418"/>
                  </a:lnTo>
                  <a:lnTo>
                    <a:pt x="1712512" y="166037"/>
                  </a:lnTo>
                  <a:lnTo>
                    <a:pt x="1696316" y="173339"/>
                  </a:lnTo>
                  <a:lnTo>
                    <a:pt x="1680121" y="180958"/>
                  </a:lnTo>
                  <a:lnTo>
                    <a:pt x="1664560" y="189212"/>
                  </a:lnTo>
                  <a:lnTo>
                    <a:pt x="1648682" y="197784"/>
                  </a:lnTo>
                  <a:lnTo>
                    <a:pt x="1632804" y="206356"/>
                  </a:lnTo>
                  <a:lnTo>
                    <a:pt x="1617244" y="215245"/>
                  </a:lnTo>
                  <a:lnTo>
                    <a:pt x="1601684" y="224452"/>
                  </a:lnTo>
                  <a:lnTo>
                    <a:pt x="1588346" y="232388"/>
                  </a:lnTo>
                  <a:lnTo>
                    <a:pt x="1575009" y="240960"/>
                  </a:lnTo>
                  <a:lnTo>
                    <a:pt x="1561989" y="249214"/>
                  </a:lnTo>
                  <a:lnTo>
                    <a:pt x="1548969" y="258104"/>
                  </a:lnTo>
                  <a:lnTo>
                    <a:pt x="1535949" y="266675"/>
                  </a:lnTo>
                  <a:lnTo>
                    <a:pt x="1523246" y="276199"/>
                  </a:lnTo>
                  <a:lnTo>
                    <a:pt x="1510544" y="285088"/>
                  </a:lnTo>
                  <a:lnTo>
                    <a:pt x="1498159" y="294295"/>
                  </a:lnTo>
                  <a:lnTo>
                    <a:pt x="1473390" y="313343"/>
                  </a:lnTo>
                  <a:lnTo>
                    <a:pt x="1449255" y="333027"/>
                  </a:lnTo>
                  <a:lnTo>
                    <a:pt x="1425438" y="353662"/>
                  </a:lnTo>
                  <a:lnTo>
                    <a:pt x="1402256" y="374298"/>
                  </a:lnTo>
                  <a:lnTo>
                    <a:pt x="1379392" y="395886"/>
                  </a:lnTo>
                  <a:lnTo>
                    <a:pt x="1356845" y="417791"/>
                  </a:lnTo>
                  <a:lnTo>
                    <a:pt x="1335251" y="440332"/>
                  </a:lnTo>
                  <a:lnTo>
                    <a:pt x="1313657" y="463189"/>
                  </a:lnTo>
                  <a:lnTo>
                    <a:pt x="1293016" y="486365"/>
                  </a:lnTo>
                  <a:lnTo>
                    <a:pt x="1272374" y="510493"/>
                  </a:lnTo>
                  <a:lnTo>
                    <a:pt x="1252686" y="534938"/>
                  </a:lnTo>
                  <a:lnTo>
                    <a:pt x="1233314" y="559701"/>
                  </a:lnTo>
                  <a:lnTo>
                    <a:pt x="1256814" y="548589"/>
                  </a:lnTo>
                  <a:lnTo>
                    <a:pt x="1280313" y="537478"/>
                  </a:lnTo>
                  <a:lnTo>
                    <a:pt x="1304448" y="527001"/>
                  </a:lnTo>
                  <a:lnTo>
                    <a:pt x="1328265" y="516842"/>
                  </a:lnTo>
                  <a:lnTo>
                    <a:pt x="1352717" y="507000"/>
                  </a:lnTo>
                  <a:lnTo>
                    <a:pt x="1376851" y="497476"/>
                  </a:lnTo>
                  <a:lnTo>
                    <a:pt x="1400986" y="488270"/>
                  </a:lnTo>
                  <a:lnTo>
                    <a:pt x="1425438" y="479698"/>
                  </a:lnTo>
                  <a:lnTo>
                    <a:pt x="1450208" y="470809"/>
                  </a:lnTo>
                  <a:lnTo>
                    <a:pt x="1474977" y="462872"/>
                  </a:lnTo>
                  <a:lnTo>
                    <a:pt x="1499747" y="454935"/>
                  </a:lnTo>
                  <a:lnTo>
                    <a:pt x="1524834" y="447316"/>
                  </a:lnTo>
                  <a:lnTo>
                    <a:pt x="1549921" y="440014"/>
                  </a:lnTo>
                  <a:lnTo>
                    <a:pt x="1575009" y="433347"/>
                  </a:lnTo>
                  <a:lnTo>
                    <a:pt x="1600096" y="426680"/>
                  </a:lnTo>
                  <a:lnTo>
                    <a:pt x="1625501" y="420649"/>
                  </a:lnTo>
                  <a:lnTo>
                    <a:pt x="1635663" y="401283"/>
                  </a:lnTo>
                  <a:lnTo>
                    <a:pt x="1645824" y="382235"/>
                  </a:lnTo>
                  <a:lnTo>
                    <a:pt x="1656939" y="363504"/>
                  </a:lnTo>
                  <a:lnTo>
                    <a:pt x="1667736" y="345091"/>
                  </a:lnTo>
                  <a:lnTo>
                    <a:pt x="1678851" y="326360"/>
                  </a:lnTo>
                  <a:lnTo>
                    <a:pt x="1690918" y="307946"/>
                  </a:lnTo>
                  <a:lnTo>
                    <a:pt x="1702668" y="289851"/>
                  </a:lnTo>
                  <a:lnTo>
                    <a:pt x="1715370" y="272072"/>
                  </a:lnTo>
                  <a:lnTo>
                    <a:pt x="1731248" y="249849"/>
                  </a:lnTo>
                  <a:lnTo>
                    <a:pt x="1747761" y="228261"/>
                  </a:lnTo>
                  <a:lnTo>
                    <a:pt x="1756653" y="217785"/>
                  </a:lnTo>
                  <a:lnTo>
                    <a:pt x="1765227" y="206991"/>
                  </a:lnTo>
                  <a:lnTo>
                    <a:pt x="1774436" y="196514"/>
                  </a:lnTo>
                  <a:lnTo>
                    <a:pt x="1783645" y="186355"/>
                  </a:lnTo>
                  <a:lnTo>
                    <a:pt x="1793172" y="176196"/>
                  </a:lnTo>
                  <a:lnTo>
                    <a:pt x="1802381" y="166355"/>
                  </a:lnTo>
                  <a:lnTo>
                    <a:pt x="1812226" y="156196"/>
                  </a:lnTo>
                  <a:lnTo>
                    <a:pt x="1822070" y="146671"/>
                  </a:lnTo>
                  <a:lnTo>
                    <a:pt x="1832232" y="137147"/>
                  </a:lnTo>
                  <a:lnTo>
                    <a:pt x="1842711" y="127941"/>
                  </a:lnTo>
                  <a:lnTo>
                    <a:pt x="1853191" y="118734"/>
                  </a:lnTo>
                  <a:lnTo>
                    <a:pt x="1863670" y="109845"/>
                  </a:lnTo>
                  <a:close/>
                  <a:moveTo>
                    <a:pt x="2177737" y="72701"/>
                  </a:moveTo>
                  <a:lnTo>
                    <a:pt x="2177737" y="362869"/>
                  </a:lnTo>
                  <a:lnTo>
                    <a:pt x="2202506" y="363821"/>
                  </a:lnTo>
                  <a:lnTo>
                    <a:pt x="2227276" y="364774"/>
                  </a:lnTo>
                  <a:lnTo>
                    <a:pt x="2252363" y="366043"/>
                  </a:lnTo>
                  <a:lnTo>
                    <a:pt x="2277133" y="367313"/>
                  </a:lnTo>
                  <a:lnTo>
                    <a:pt x="2301902" y="369536"/>
                  </a:lnTo>
                  <a:lnTo>
                    <a:pt x="2326672" y="371758"/>
                  </a:lnTo>
                  <a:lnTo>
                    <a:pt x="2351442" y="373980"/>
                  </a:lnTo>
                  <a:lnTo>
                    <a:pt x="2376212" y="376520"/>
                  </a:lnTo>
                  <a:lnTo>
                    <a:pt x="2400981" y="379695"/>
                  </a:lnTo>
                  <a:lnTo>
                    <a:pt x="2425751" y="382869"/>
                  </a:lnTo>
                  <a:lnTo>
                    <a:pt x="2450203" y="386679"/>
                  </a:lnTo>
                  <a:lnTo>
                    <a:pt x="2474972" y="390489"/>
                  </a:lnTo>
                  <a:lnTo>
                    <a:pt x="2499425" y="394933"/>
                  </a:lnTo>
                  <a:lnTo>
                    <a:pt x="2523877" y="399060"/>
                  </a:lnTo>
                  <a:lnTo>
                    <a:pt x="2548329" y="404140"/>
                  </a:lnTo>
                  <a:lnTo>
                    <a:pt x="2572781" y="408902"/>
                  </a:lnTo>
                  <a:lnTo>
                    <a:pt x="2558491" y="384139"/>
                  </a:lnTo>
                  <a:lnTo>
                    <a:pt x="2543565" y="360012"/>
                  </a:lnTo>
                  <a:lnTo>
                    <a:pt x="2528322" y="336201"/>
                  </a:lnTo>
                  <a:lnTo>
                    <a:pt x="2512127" y="312708"/>
                  </a:lnTo>
                  <a:lnTo>
                    <a:pt x="2503553" y="300645"/>
                  </a:lnTo>
                  <a:lnTo>
                    <a:pt x="2494661" y="288898"/>
                  </a:lnTo>
                  <a:lnTo>
                    <a:pt x="2485770" y="277152"/>
                  </a:lnTo>
                  <a:lnTo>
                    <a:pt x="2476560" y="265405"/>
                  </a:lnTo>
                  <a:lnTo>
                    <a:pt x="2466716" y="253976"/>
                  </a:lnTo>
                  <a:lnTo>
                    <a:pt x="2457189" y="242865"/>
                  </a:lnTo>
                  <a:lnTo>
                    <a:pt x="2447662" y="231753"/>
                  </a:lnTo>
                  <a:lnTo>
                    <a:pt x="2437818" y="220959"/>
                  </a:lnTo>
                  <a:lnTo>
                    <a:pt x="2427656" y="210483"/>
                  </a:lnTo>
                  <a:lnTo>
                    <a:pt x="2416859" y="200006"/>
                  </a:lnTo>
                  <a:lnTo>
                    <a:pt x="2406380" y="189847"/>
                  </a:lnTo>
                  <a:lnTo>
                    <a:pt x="2395900" y="180006"/>
                  </a:lnTo>
                  <a:lnTo>
                    <a:pt x="2385103" y="170482"/>
                  </a:lnTo>
                  <a:lnTo>
                    <a:pt x="2373671" y="161275"/>
                  </a:lnTo>
                  <a:lnTo>
                    <a:pt x="2362239" y="152386"/>
                  </a:lnTo>
                  <a:lnTo>
                    <a:pt x="2350807" y="143814"/>
                  </a:lnTo>
                  <a:lnTo>
                    <a:pt x="2340645" y="136830"/>
                  </a:lnTo>
                  <a:lnTo>
                    <a:pt x="2330800" y="130163"/>
                  </a:lnTo>
                  <a:lnTo>
                    <a:pt x="2320638" y="123814"/>
                  </a:lnTo>
                  <a:lnTo>
                    <a:pt x="2310477" y="117782"/>
                  </a:lnTo>
                  <a:lnTo>
                    <a:pt x="2299997" y="112067"/>
                  </a:lnTo>
                  <a:lnTo>
                    <a:pt x="2289200" y="106670"/>
                  </a:lnTo>
                  <a:lnTo>
                    <a:pt x="2278403" y="101591"/>
                  </a:lnTo>
                  <a:lnTo>
                    <a:pt x="2267924" y="96829"/>
                  </a:lnTo>
                  <a:lnTo>
                    <a:pt x="2256809" y="92384"/>
                  </a:lnTo>
                  <a:lnTo>
                    <a:pt x="2245694" y="88257"/>
                  </a:lnTo>
                  <a:lnTo>
                    <a:pt x="2234580" y="84765"/>
                  </a:lnTo>
                  <a:lnTo>
                    <a:pt x="2223465" y="81590"/>
                  </a:lnTo>
                  <a:lnTo>
                    <a:pt x="2212033" y="78733"/>
                  </a:lnTo>
                  <a:lnTo>
                    <a:pt x="2200601" y="76193"/>
                  </a:lnTo>
                  <a:lnTo>
                    <a:pt x="2189487" y="74288"/>
                  </a:lnTo>
                  <a:lnTo>
                    <a:pt x="2177737" y="72701"/>
                  </a:lnTo>
                  <a:close/>
                  <a:moveTo>
                    <a:pt x="2107239" y="72701"/>
                  </a:moveTo>
                  <a:lnTo>
                    <a:pt x="2095806" y="74288"/>
                  </a:lnTo>
                  <a:lnTo>
                    <a:pt x="2084057" y="76193"/>
                  </a:lnTo>
                  <a:lnTo>
                    <a:pt x="2072942" y="78733"/>
                  </a:lnTo>
                  <a:lnTo>
                    <a:pt x="2061192" y="81590"/>
                  </a:lnTo>
                  <a:lnTo>
                    <a:pt x="2050078" y="84765"/>
                  </a:lnTo>
                  <a:lnTo>
                    <a:pt x="2039281" y="88257"/>
                  </a:lnTo>
                  <a:lnTo>
                    <a:pt x="2028166" y="92384"/>
                  </a:lnTo>
                  <a:lnTo>
                    <a:pt x="2017052" y="96829"/>
                  </a:lnTo>
                  <a:lnTo>
                    <a:pt x="2006255" y="101591"/>
                  </a:lnTo>
                  <a:lnTo>
                    <a:pt x="1995775" y="106670"/>
                  </a:lnTo>
                  <a:lnTo>
                    <a:pt x="1984661" y="112067"/>
                  </a:lnTo>
                  <a:lnTo>
                    <a:pt x="1974499" y="117782"/>
                  </a:lnTo>
                  <a:lnTo>
                    <a:pt x="1964019" y="123814"/>
                  </a:lnTo>
                  <a:lnTo>
                    <a:pt x="1954175" y="130163"/>
                  </a:lnTo>
                  <a:lnTo>
                    <a:pt x="1944013" y="136830"/>
                  </a:lnTo>
                  <a:lnTo>
                    <a:pt x="1933851" y="143814"/>
                  </a:lnTo>
                  <a:lnTo>
                    <a:pt x="1922419" y="152386"/>
                  </a:lnTo>
                  <a:lnTo>
                    <a:pt x="1911304" y="161275"/>
                  </a:lnTo>
                  <a:lnTo>
                    <a:pt x="1899872" y="170482"/>
                  </a:lnTo>
                  <a:lnTo>
                    <a:pt x="1889075" y="180006"/>
                  </a:lnTo>
                  <a:lnTo>
                    <a:pt x="1878278" y="189847"/>
                  </a:lnTo>
                  <a:lnTo>
                    <a:pt x="1867799" y="200006"/>
                  </a:lnTo>
                  <a:lnTo>
                    <a:pt x="1857319" y="210483"/>
                  </a:lnTo>
                  <a:lnTo>
                    <a:pt x="1847157" y="220959"/>
                  </a:lnTo>
                  <a:lnTo>
                    <a:pt x="1837313" y="231753"/>
                  </a:lnTo>
                  <a:lnTo>
                    <a:pt x="1827469" y="242865"/>
                  </a:lnTo>
                  <a:lnTo>
                    <a:pt x="1817942" y="253976"/>
                  </a:lnTo>
                  <a:lnTo>
                    <a:pt x="1808733" y="265405"/>
                  </a:lnTo>
                  <a:lnTo>
                    <a:pt x="1799206" y="277152"/>
                  </a:lnTo>
                  <a:lnTo>
                    <a:pt x="1789997" y="288898"/>
                  </a:lnTo>
                  <a:lnTo>
                    <a:pt x="1781105" y="300645"/>
                  </a:lnTo>
                  <a:lnTo>
                    <a:pt x="1772531" y="312708"/>
                  </a:lnTo>
                  <a:lnTo>
                    <a:pt x="1758241" y="333979"/>
                  </a:lnTo>
                  <a:lnTo>
                    <a:pt x="1743950" y="356202"/>
                  </a:lnTo>
                  <a:lnTo>
                    <a:pt x="1729978" y="378425"/>
                  </a:lnTo>
                  <a:lnTo>
                    <a:pt x="1716958" y="400648"/>
                  </a:lnTo>
                  <a:lnTo>
                    <a:pt x="1741092" y="396521"/>
                  </a:lnTo>
                  <a:lnTo>
                    <a:pt x="1764909" y="392076"/>
                  </a:lnTo>
                  <a:lnTo>
                    <a:pt x="1789361" y="388266"/>
                  </a:lnTo>
                  <a:lnTo>
                    <a:pt x="1813496" y="384457"/>
                  </a:lnTo>
                  <a:lnTo>
                    <a:pt x="1837948" y="380965"/>
                  </a:lnTo>
                  <a:lnTo>
                    <a:pt x="1862400" y="378107"/>
                  </a:lnTo>
                  <a:lnTo>
                    <a:pt x="1886852" y="374933"/>
                  </a:lnTo>
                  <a:lnTo>
                    <a:pt x="1911304" y="372393"/>
                  </a:lnTo>
                  <a:lnTo>
                    <a:pt x="1935756" y="370488"/>
                  </a:lnTo>
                  <a:lnTo>
                    <a:pt x="1959891" y="368266"/>
                  </a:lnTo>
                  <a:lnTo>
                    <a:pt x="1984661" y="366361"/>
                  </a:lnTo>
                  <a:lnTo>
                    <a:pt x="2009113" y="365091"/>
                  </a:lnTo>
                  <a:lnTo>
                    <a:pt x="2033565" y="364139"/>
                  </a:lnTo>
                  <a:lnTo>
                    <a:pt x="2058017" y="363186"/>
                  </a:lnTo>
                  <a:lnTo>
                    <a:pt x="2082787" y="362551"/>
                  </a:lnTo>
                  <a:lnTo>
                    <a:pt x="2107239" y="362234"/>
                  </a:lnTo>
                  <a:lnTo>
                    <a:pt x="2107239" y="72701"/>
                  </a:lnTo>
                  <a:close/>
                  <a:moveTo>
                    <a:pt x="2121529" y="0"/>
                  </a:moveTo>
                  <a:lnTo>
                    <a:pt x="2142170" y="0"/>
                  </a:lnTo>
                  <a:lnTo>
                    <a:pt x="2142488" y="0"/>
                  </a:lnTo>
                  <a:lnTo>
                    <a:pt x="2163447" y="0"/>
                  </a:lnTo>
                  <a:lnTo>
                    <a:pt x="2184406" y="317"/>
                  </a:lnTo>
                  <a:lnTo>
                    <a:pt x="2205047" y="952"/>
                  </a:lnTo>
                  <a:lnTo>
                    <a:pt x="2226323" y="1905"/>
                  </a:lnTo>
                  <a:lnTo>
                    <a:pt x="2246965" y="2857"/>
                  </a:lnTo>
                  <a:lnTo>
                    <a:pt x="2268241" y="4762"/>
                  </a:lnTo>
                  <a:lnTo>
                    <a:pt x="2288882" y="6349"/>
                  </a:lnTo>
                  <a:lnTo>
                    <a:pt x="2309842" y="8254"/>
                  </a:lnTo>
                  <a:lnTo>
                    <a:pt x="2330800" y="10159"/>
                  </a:lnTo>
                  <a:lnTo>
                    <a:pt x="2351759" y="12381"/>
                  </a:lnTo>
                  <a:lnTo>
                    <a:pt x="2372401" y="15556"/>
                  </a:lnTo>
                  <a:lnTo>
                    <a:pt x="2393360" y="18096"/>
                  </a:lnTo>
                  <a:lnTo>
                    <a:pt x="2413684" y="21588"/>
                  </a:lnTo>
                  <a:lnTo>
                    <a:pt x="2434642" y="25080"/>
                  </a:lnTo>
                  <a:lnTo>
                    <a:pt x="2455284" y="28572"/>
                  </a:lnTo>
                  <a:lnTo>
                    <a:pt x="2475608" y="32699"/>
                  </a:lnTo>
                  <a:lnTo>
                    <a:pt x="2496249" y="36509"/>
                  </a:lnTo>
                  <a:lnTo>
                    <a:pt x="2516890" y="41271"/>
                  </a:lnTo>
                  <a:lnTo>
                    <a:pt x="2537532" y="45716"/>
                  </a:lnTo>
                  <a:lnTo>
                    <a:pt x="2557538" y="50795"/>
                  </a:lnTo>
                  <a:lnTo>
                    <a:pt x="2578180" y="56192"/>
                  </a:lnTo>
                  <a:lnTo>
                    <a:pt x="2598186" y="61272"/>
                  </a:lnTo>
                  <a:lnTo>
                    <a:pt x="2618192" y="67304"/>
                  </a:lnTo>
                  <a:lnTo>
                    <a:pt x="2638516" y="73336"/>
                  </a:lnTo>
                  <a:lnTo>
                    <a:pt x="2658522" y="79368"/>
                  </a:lnTo>
                  <a:lnTo>
                    <a:pt x="2678528" y="85717"/>
                  </a:lnTo>
                  <a:lnTo>
                    <a:pt x="2698534" y="92384"/>
                  </a:lnTo>
                  <a:lnTo>
                    <a:pt x="2718223" y="99368"/>
                  </a:lnTo>
                  <a:lnTo>
                    <a:pt x="2737912" y="106670"/>
                  </a:lnTo>
                  <a:lnTo>
                    <a:pt x="2757600" y="113972"/>
                  </a:lnTo>
                  <a:lnTo>
                    <a:pt x="2776972" y="121591"/>
                  </a:lnTo>
                  <a:lnTo>
                    <a:pt x="2796343" y="129528"/>
                  </a:lnTo>
                  <a:lnTo>
                    <a:pt x="2816032" y="137782"/>
                  </a:lnTo>
                  <a:lnTo>
                    <a:pt x="2835085" y="146037"/>
                  </a:lnTo>
                  <a:lnTo>
                    <a:pt x="2854139" y="154608"/>
                  </a:lnTo>
                  <a:lnTo>
                    <a:pt x="2872875" y="163497"/>
                  </a:lnTo>
                  <a:lnTo>
                    <a:pt x="2892246" y="172704"/>
                  </a:lnTo>
                  <a:lnTo>
                    <a:pt x="2910982" y="181911"/>
                  </a:lnTo>
                  <a:lnTo>
                    <a:pt x="2929400" y="191752"/>
                  </a:lnTo>
                  <a:lnTo>
                    <a:pt x="2947819" y="201594"/>
                  </a:lnTo>
                  <a:lnTo>
                    <a:pt x="2966237" y="211435"/>
                  </a:lnTo>
                  <a:lnTo>
                    <a:pt x="2984973" y="221594"/>
                  </a:lnTo>
                  <a:lnTo>
                    <a:pt x="3003074" y="232071"/>
                  </a:lnTo>
                  <a:lnTo>
                    <a:pt x="3020858" y="242865"/>
                  </a:lnTo>
                  <a:lnTo>
                    <a:pt x="3038958" y="253976"/>
                  </a:lnTo>
                  <a:lnTo>
                    <a:pt x="3056742" y="264770"/>
                  </a:lnTo>
                  <a:lnTo>
                    <a:pt x="3074208" y="276517"/>
                  </a:lnTo>
                  <a:lnTo>
                    <a:pt x="3091673" y="287946"/>
                  </a:lnTo>
                  <a:lnTo>
                    <a:pt x="3109139" y="299375"/>
                  </a:lnTo>
                  <a:lnTo>
                    <a:pt x="3126287" y="311756"/>
                  </a:lnTo>
                  <a:lnTo>
                    <a:pt x="3143436" y="323820"/>
                  </a:lnTo>
                  <a:lnTo>
                    <a:pt x="3160266" y="336201"/>
                  </a:lnTo>
                  <a:lnTo>
                    <a:pt x="3177097" y="348900"/>
                  </a:lnTo>
                  <a:lnTo>
                    <a:pt x="3193610" y="361599"/>
                  </a:lnTo>
                  <a:lnTo>
                    <a:pt x="3210123" y="374615"/>
                  </a:lnTo>
                  <a:lnTo>
                    <a:pt x="3226319" y="387949"/>
                  </a:lnTo>
                  <a:lnTo>
                    <a:pt x="3242514" y="400965"/>
                  </a:lnTo>
                  <a:lnTo>
                    <a:pt x="3258710" y="414934"/>
                  </a:lnTo>
                  <a:lnTo>
                    <a:pt x="3274270" y="428903"/>
                  </a:lnTo>
                  <a:lnTo>
                    <a:pt x="3290148" y="442554"/>
                  </a:lnTo>
                  <a:lnTo>
                    <a:pt x="3305708" y="456840"/>
                  </a:lnTo>
                  <a:lnTo>
                    <a:pt x="3320634" y="470809"/>
                  </a:lnTo>
                  <a:lnTo>
                    <a:pt x="3335877" y="485730"/>
                  </a:lnTo>
                  <a:lnTo>
                    <a:pt x="3350802" y="500333"/>
                  </a:lnTo>
                  <a:lnTo>
                    <a:pt x="3365727" y="515255"/>
                  </a:lnTo>
                  <a:lnTo>
                    <a:pt x="3380018" y="530176"/>
                  </a:lnTo>
                  <a:lnTo>
                    <a:pt x="3394308" y="545414"/>
                  </a:lnTo>
                  <a:lnTo>
                    <a:pt x="3408598" y="560970"/>
                  </a:lnTo>
                  <a:lnTo>
                    <a:pt x="3422570" y="576526"/>
                  </a:lnTo>
                  <a:lnTo>
                    <a:pt x="3436226" y="592400"/>
                  </a:lnTo>
                  <a:lnTo>
                    <a:pt x="3450198" y="608591"/>
                  </a:lnTo>
                  <a:lnTo>
                    <a:pt x="3463218" y="624464"/>
                  </a:lnTo>
                  <a:lnTo>
                    <a:pt x="3476556" y="640973"/>
                  </a:lnTo>
                  <a:lnTo>
                    <a:pt x="3489576" y="657164"/>
                  </a:lnTo>
                  <a:lnTo>
                    <a:pt x="3502278" y="673672"/>
                  </a:lnTo>
                  <a:lnTo>
                    <a:pt x="3514980" y="690498"/>
                  </a:lnTo>
                  <a:lnTo>
                    <a:pt x="3527365" y="707324"/>
                  </a:lnTo>
                  <a:lnTo>
                    <a:pt x="3539432" y="724468"/>
                  </a:lnTo>
                  <a:lnTo>
                    <a:pt x="3551500" y="741611"/>
                  </a:lnTo>
                  <a:lnTo>
                    <a:pt x="3563250" y="758755"/>
                  </a:lnTo>
                  <a:lnTo>
                    <a:pt x="3574682" y="776215"/>
                  </a:lnTo>
                  <a:lnTo>
                    <a:pt x="3586431" y="794311"/>
                  </a:lnTo>
                  <a:lnTo>
                    <a:pt x="3597228" y="812090"/>
                  </a:lnTo>
                  <a:lnTo>
                    <a:pt x="3608026" y="829868"/>
                  </a:lnTo>
                  <a:lnTo>
                    <a:pt x="3619140" y="847964"/>
                  </a:lnTo>
                  <a:lnTo>
                    <a:pt x="3629302" y="866060"/>
                  </a:lnTo>
                  <a:lnTo>
                    <a:pt x="3639781" y="884155"/>
                  </a:lnTo>
                  <a:lnTo>
                    <a:pt x="3649626" y="902569"/>
                  </a:lnTo>
                  <a:lnTo>
                    <a:pt x="3659470" y="921299"/>
                  </a:lnTo>
                  <a:lnTo>
                    <a:pt x="3668997" y="940030"/>
                  </a:lnTo>
                  <a:lnTo>
                    <a:pt x="3678524" y="958761"/>
                  </a:lnTo>
                  <a:lnTo>
                    <a:pt x="3687415" y="977492"/>
                  </a:lnTo>
                  <a:lnTo>
                    <a:pt x="3696307" y="996540"/>
                  </a:lnTo>
                  <a:lnTo>
                    <a:pt x="3705199" y="1015906"/>
                  </a:lnTo>
                  <a:lnTo>
                    <a:pt x="3713455" y="1034954"/>
                  </a:lnTo>
                  <a:lnTo>
                    <a:pt x="3721712" y="1054320"/>
                  </a:lnTo>
                  <a:lnTo>
                    <a:pt x="3729651" y="1074003"/>
                  </a:lnTo>
                  <a:lnTo>
                    <a:pt x="3737272" y="1093368"/>
                  </a:lnTo>
                  <a:lnTo>
                    <a:pt x="3744576" y="1112734"/>
                  </a:lnTo>
                  <a:lnTo>
                    <a:pt x="3751562" y="1132417"/>
                  </a:lnTo>
                  <a:lnTo>
                    <a:pt x="3758549" y="1152418"/>
                  </a:lnTo>
                  <a:lnTo>
                    <a:pt x="3765535" y="1172101"/>
                  </a:lnTo>
                  <a:lnTo>
                    <a:pt x="3771886" y="1192102"/>
                  </a:lnTo>
                  <a:lnTo>
                    <a:pt x="3777920" y="1212102"/>
                  </a:lnTo>
                  <a:lnTo>
                    <a:pt x="3783954" y="1232103"/>
                  </a:lnTo>
                  <a:lnTo>
                    <a:pt x="3789670" y="1252739"/>
                  </a:lnTo>
                  <a:lnTo>
                    <a:pt x="3795068" y="1272739"/>
                  </a:lnTo>
                  <a:lnTo>
                    <a:pt x="3800149" y="1293057"/>
                  </a:lnTo>
                  <a:lnTo>
                    <a:pt x="3805230" y="1313375"/>
                  </a:lnTo>
                  <a:lnTo>
                    <a:pt x="3809993" y="1333694"/>
                  </a:lnTo>
                  <a:lnTo>
                    <a:pt x="3814439" y="1354329"/>
                  </a:lnTo>
                  <a:lnTo>
                    <a:pt x="3818568" y="1374965"/>
                  </a:lnTo>
                  <a:lnTo>
                    <a:pt x="3822696" y="1395283"/>
                  </a:lnTo>
                  <a:lnTo>
                    <a:pt x="3826189" y="1416236"/>
                  </a:lnTo>
                  <a:lnTo>
                    <a:pt x="3829682" y="1436554"/>
                  </a:lnTo>
                  <a:lnTo>
                    <a:pt x="3832858" y="1457507"/>
                  </a:lnTo>
                  <a:lnTo>
                    <a:pt x="3835716" y="1478143"/>
                  </a:lnTo>
                  <a:lnTo>
                    <a:pt x="3838256" y="1499096"/>
                  </a:lnTo>
                  <a:lnTo>
                    <a:pt x="3841114" y="1519731"/>
                  </a:lnTo>
                  <a:lnTo>
                    <a:pt x="3843020" y="1540684"/>
                  </a:lnTo>
                  <a:lnTo>
                    <a:pt x="3844925" y="1561637"/>
                  </a:lnTo>
                  <a:lnTo>
                    <a:pt x="3846513" y="1582273"/>
                  </a:lnTo>
                  <a:lnTo>
                    <a:pt x="3848100" y="1603226"/>
                  </a:lnTo>
                  <a:lnTo>
                    <a:pt x="3849371" y="1624179"/>
                  </a:lnTo>
                  <a:lnTo>
                    <a:pt x="3850324" y="1645132"/>
                  </a:lnTo>
                  <a:lnTo>
                    <a:pt x="3850641" y="1666085"/>
                  </a:lnTo>
                  <a:lnTo>
                    <a:pt x="3851276" y="1687038"/>
                  </a:lnTo>
                  <a:lnTo>
                    <a:pt x="3851276" y="1707991"/>
                  </a:lnTo>
                  <a:lnTo>
                    <a:pt x="3851276" y="1728944"/>
                  </a:lnTo>
                  <a:lnTo>
                    <a:pt x="3850641" y="1749897"/>
                  </a:lnTo>
                  <a:lnTo>
                    <a:pt x="3850324" y="1770850"/>
                  </a:lnTo>
                  <a:lnTo>
                    <a:pt x="3849371" y="1791804"/>
                  </a:lnTo>
                  <a:lnTo>
                    <a:pt x="3848100" y="1812757"/>
                  </a:lnTo>
                  <a:lnTo>
                    <a:pt x="3846513" y="1833710"/>
                  </a:lnTo>
                  <a:lnTo>
                    <a:pt x="3844925" y="1854663"/>
                  </a:lnTo>
                  <a:lnTo>
                    <a:pt x="3843020" y="1875616"/>
                  </a:lnTo>
                  <a:lnTo>
                    <a:pt x="3841114" y="1896251"/>
                  </a:lnTo>
                  <a:lnTo>
                    <a:pt x="3838256" y="1917204"/>
                  </a:lnTo>
                  <a:lnTo>
                    <a:pt x="3835716" y="1937840"/>
                  </a:lnTo>
                  <a:lnTo>
                    <a:pt x="3832858" y="1958793"/>
                  </a:lnTo>
                  <a:lnTo>
                    <a:pt x="3829682" y="1979429"/>
                  </a:lnTo>
                  <a:lnTo>
                    <a:pt x="3826189" y="2000382"/>
                  </a:lnTo>
                  <a:lnTo>
                    <a:pt x="3822696" y="2020700"/>
                  </a:lnTo>
                  <a:lnTo>
                    <a:pt x="3818568" y="2041653"/>
                  </a:lnTo>
                  <a:lnTo>
                    <a:pt x="3814439" y="2061971"/>
                  </a:lnTo>
                  <a:lnTo>
                    <a:pt x="3809993" y="2082289"/>
                  </a:lnTo>
                  <a:lnTo>
                    <a:pt x="3805230" y="2102925"/>
                  </a:lnTo>
                  <a:lnTo>
                    <a:pt x="3800149" y="2123243"/>
                  </a:lnTo>
                  <a:lnTo>
                    <a:pt x="3795068" y="2143561"/>
                  </a:lnTo>
                  <a:lnTo>
                    <a:pt x="3789670" y="2163879"/>
                  </a:lnTo>
                  <a:lnTo>
                    <a:pt x="3783954" y="2183880"/>
                  </a:lnTo>
                  <a:lnTo>
                    <a:pt x="3777920" y="2204198"/>
                  </a:lnTo>
                  <a:lnTo>
                    <a:pt x="3771886" y="2224198"/>
                  </a:lnTo>
                  <a:lnTo>
                    <a:pt x="3765535" y="2243882"/>
                  </a:lnTo>
                  <a:lnTo>
                    <a:pt x="3758549" y="2263882"/>
                  </a:lnTo>
                  <a:lnTo>
                    <a:pt x="3751562" y="2283565"/>
                  </a:lnTo>
                  <a:lnTo>
                    <a:pt x="3744576" y="2303249"/>
                  </a:lnTo>
                  <a:lnTo>
                    <a:pt x="3737272" y="2323249"/>
                  </a:lnTo>
                  <a:lnTo>
                    <a:pt x="3729651" y="2342615"/>
                  </a:lnTo>
                  <a:lnTo>
                    <a:pt x="3721712" y="2361663"/>
                  </a:lnTo>
                  <a:lnTo>
                    <a:pt x="3713455" y="2381346"/>
                  </a:lnTo>
                  <a:lnTo>
                    <a:pt x="3705199" y="2400394"/>
                  </a:lnTo>
                  <a:lnTo>
                    <a:pt x="3696307" y="2419443"/>
                  </a:lnTo>
                  <a:lnTo>
                    <a:pt x="3687415" y="2438491"/>
                  </a:lnTo>
                  <a:lnTo>
                    <a:pt x="3678524" y="2457539"/>
                  </a:lnTo>
                  <a:lnTo>
                    <a:pt x="3668997" y="2476270"/>
                  </a:lnTo>
                  <a:lnTo>
                    <a:pt x="3659470" y="2495001"/>
                  </a:lnTo>
                  <a:lnTo>
                    <a:pt x="3649626" y="2513414"/>
                  </a:lnTo>
                  <a:lnTo>
                    <a:pt x="3639781" y="2531827"/>
                  </a:lnTo>
                  <a:lnTo>
                    <a:pt x="3629302" y="2549923"/>
                  </a:lnTo>
                  <a:lnTo>
                    <a:pt x="3619140" y="2568336"/>
                  </a:lnTo>
                  <a:lnTo>
                    <a:pt x="3608026" y="2586432"/>
                  </a:lnTo>
                  <a:lnTo>
                    <a:pt x="3597228" y="2604211"/>
                  </a:lnTo>
                  <a:lnTo>
                    <a:pt x="3586431" y="2621989"/>
                  </a:lnTo>
                  <a:lnTo>
                    <a:pt x="3574682" y="2639767"/>
                  </a:lnTo>
                  <a:lnTo>
                    <a:pt x="3563250" y="2657228"/>
                  </a:lnTo>
                  <a:lnTo>
                    <a:pt x="3551500" y="2674372"/>
                  </a:lnTo>
                  <a:lnTo>
                    <a:pt x="3539432" y="2691832"/>
                  </a:lnTo>
                  <a:lnTo>
                    <a:pt x="3527365" y="2708658"/>
                  </a:lnTo>
                  <a:lnTo>
                    <a:pt x="3514980" y="2725802"/>
                  </a:lnTo>
                  <a:lnTo>
                    <a:pt x="3502278" y="2742310"/>
                  </a:lnTo>
                  <a:lnTo>
                    <a:pt x="3489576" y="2759136"/>
                  </a:lnTo>
                  <a:lnTo>
                    <a:pt x="3476556" y="2775645"/>
                  </a:lnTo>
                  <a:lnTo>
                    <a:pt x="3463218" y="2791836"/>
                  </a:lnTo>
                  <a:lnTo>
                    <a:pt x="3450198" y="2808027"/>
                  </a:lnTo>
                  <a:lnTo>
                    <a:pt x="3436226" y="2823900"/>
                  </a:lnTo>
                  <a:lnTo>
                    <a:pt x="3422570" y="2839774"/>
                  </a:lnTo>
                  <a:lnTo>
                    <a:pt x="3408598" y="2855330"/>
                  </a:lnTo>
                  <a:lnTo>
                    <a:pt x="3394308" y="2870568"/>
                  </a:lnTo>
                  <a:lnTo>
                    <a:pt x="3380018" y="2886124"/>
                  </a:lnTo>
                  <a:lnTo>
                    <a:pt x="3365727" y="2901045"/>
                  </a:lnTo>
                  <a:lnTo>
                    <a:pt x="3350802" y="2916284"/>
                  </a:lnTo>
                  <a:lnTo>
                    <a:pt x="3335877" y="2930570"/>
                  </a:lnTo>
                  <a:lnTo>
                    <a:pt x="3320634" y="2945491"/>
                  </a:lnTo>
                  <a:lnTo>
                    <a:pt x="3305708" y="2959777"/>
                  </a:lnTo>
                  <a:lnTo>
                    <a:pt x="3290148" y="2973746"/>
                  </a:lnTo>
                  <a:lnTo>
                    <a:pt x="3274270" y="2987715"/>
                  </a:lnTo>
                  <a:lnTo>
                    <a:pt x="3258710" y="3001684"/>
                  </a:lnTo>
                  <a:lnTo>
                    <a:pt x="3242514" y="3015017"/>
                  </a:lnTo>
                  <a:lnTo>
                    <a:pt x="3226319" y="3028669"/>
                  </a:lnTo>
                  <a:lnTo>
                    <a:pt x="3210123" y="3041685"/>
                  </a:lnTo>
                  <a:lnTo>
                    <a:pt x="3193610" y="3054701"/>
                  </a:lnTo>
                  <a:lnTo>
                    <a:pt x="3177097" y="3067400"/>
                  </a:lnTo>
                  <a:lnTo>
                    <a:pt x="3160266" y="3080099"/>
                  </a:lnTo>
                  <a:lnTo>
                    <a:pt x="3143436" y="3092480"/>
                  </a:lnTo>
                  <a:lnTo>
                    <a:pt x="3126287" y="3104862"/>
                  </a:lnTo>
                  <a:lnTo>
                    <a:pt x="3109139" y="3116608"/>
                  </a:lnTo>
                  <a:lnTo>
                    <a:pt x="3091673" y="3128672"/>
                  </a:lnTo>
                  <a:lnTo>
                    <a:pt x="3074208" y="3140101"/>
                  </a:lnTo>
                  <a:lnTo>
                    <a:pt x="3056742" y="3151212"/>
                  </a:lnTo>
                  <a:lnTo>
                    <a:pt x="3038958" y="3162641"/>
                  </a:lnTo>
                  <a:lnTo>
                    <a:pt x="3020858" y="3173435"/>
                  </a:lnTo>
                  <a:lnTo>
                    <a:pt x="3003074" y="3183912"/>
                  </a:lnTo>
                  <a:lnTo>
                    <a:pt x="2984973" y="3194388"/>
                  </a:lnTo>
                  <a:lnTo>
                    <a:pt x="2966237" y="3204865"/>
                  </a:lnTo>
                  <a:lnTo>
                    <a:pt x="2947819" y="3214706"/>
                  </a:lnTo>
                  <a:lnTo>
                    <a:pt x="2929400" y="3224548"/>
                  </a:lnTo>
                  <a:lnTo>
                    <a:pt x="2910982" y="3234072"/>
                  </a:lnTo>
                  <a:lnTo>
                    <a:pt x="2892246" y="3243279"/>
                  </a:lnTo>
                  <a:lnTo>
                    <a:pt x="2872875" y="3252485"/>
                  </a:lnTo>
                  <a:lnTo>
                    <a:pt x="2854139" y="3261374"/>
                  </a:lnTo>
                  <a:lnTo>
                    <a:pt x="2835085" y="3269946"/>
                  </a:lnTo>
                  <a:lnTo>
                    <a:pt x="2816032" y="3278200"/>
                  </a:lnTo>
                  <a:lnTo>
                    <a:pt x="2796343" y="3286455"/>
                  </a:lnTo>
                  <a:lnTo>
                    <a:pt x="2776972" y="3294391"/>
                  </a:lnTo>
                  <a:lnTo>
                    <a:pt x="2757600" y="3302011"/>
                  </a:lnTo>
                  <a:lnTo>
                    <a:pt x="2737912" y="3309630"/>
                  </a:lnTo>
                  <a:lnTo>
                    <a:pt x="2718223" y="3316932"/>
                  </a:lnTo>
                  <a:lnTo>
                    <a:pt x="2698534" y="3323916"/>
                  </a:lnTo>
                  <a:lnTo>
                    <a:pt x="2678528" y="3330266"/>
                  </a:lnTo>
                  <a:lnTo>
                    <a:pt x="2658522" y="3336932"/>
                  </a:lnTo>
                  <a:lnTo>
                    <a:pt x="2638833" y="3342964"/>
                  </a:lnTo>
                  <a:lnTo>
                    <a:pt x="2618510" y="3348996"/>
                  </a:lnTo>
                  <a:lnTo>
                    <a:pt x="2598186" y="3354711"/>
                  </a:lnTo>
                  <a:lnTo>
                    <a:pt x="2578180" y="3360108"/>
                  </a:lnTo>
                  <a:lnTo>
                    <a:pt x="2557538" y="3365505"/>
                  </a:lnTo>
                  <a:lnTo>
                    <a:pt x="2537532" y="3370267"/>
                  </a:lnTo>
                  <a:lnTo>
                    <a:pt x="2516890" y="3375029"/>
                  </a:lnTo>
                  <a:lnTo>
                    <a:pt x="2496566" y="3379473"/>
                  </a:lnTo>
                  <a:lnTo>
                    <a:pt x="2475608" y="3383918"/>
                  </a:lnTo>
                  <a:lnTo>
                    <a:pt x="2455284" y="3387728"/>
                  </a:lnTo>
                  <a:lnTo>
                    <a:pt x="2434642" y="3391537"/>
                  </a:lnTo>
                  <a:lnTo>
                    <a:pt x="2413684" y="3394712"/>
                  </a:lnTo>
                  <a:lnTo>
                    <a:pt x="2393360" y="3397887"/>
                  </a:lnTo>
                  <a:lnTo>
                    <a:pt x="2372401" y="3401061"/>
                  </a:lnTo>
                  <a:lnTo>
                    <a:pt x="2351759" y="3403601"/>
                  </a:lnTo>
                  <a:lnTo>
                    <a:pt x="2330800" y="3405824"/>
                  </a:lnTo>
                  <a:lnTo>
                    <a:pt x="2309842" y="3408363"/>
                  </a:lnTo>
                  <a:lnTo>
                    <a:pt x="2288882" y="3409951"/>
                  </a:lnTo>
                  <a:lnTo>
                    <a:pt x="2268241" y="3411538"/>
                  </a:lnTo>
                  <a:lnTo>
                    <a:pt x="2246965" y="3413125"/>
                  </a:lnTo>
                  <a:lnTo>
                    <a:pt x="2226323" y="3414078"/>
                  </a:lnTo>
                  <a:lnTo>
                    <a:pt x="2205047" y="3415030"/>
                  </a:lnTo>
                  <a:lnTo>
                    <a:pt x="2184406" y="3415665"/>
                  </a:lnTo>
                  <a:lnTo>
                    <a:pt x="2163447" y="3416300"/>
                  </a:lnTo>
                  <a:lnTo>
                    <a:pt x="2142488" y="3416300"/>
                  </a:lnTo>
                  <a:lnTo>
                    <a:pt x="2142170" y="3416300"/>
                  </a:lnTo>
                  <a:lnTo>
                    <a:pt x="2121529" y="3416300"/>
                  </a:lnTo>
                  <a:lnTo>
                    <a:pt x="2100252" y="3415665"/>
                  </a:lnTo>
                  <a:lnTo>
                    <a:pt x="2079611" y="3415030"/>
                  </a:lnTo>
                  <a:lnTo>
                    <a:pt x="2058334" y="3414078"/>
                  </a:lnTo>
                  <a:lnTo>
                    <a:pt x="2037693" y="3413125"/>
                  </a:lnTo>
                  <a:lnTo>
                    <a:pt x="2016417" y="3411538"/>
                  </a:lnTo>
                  <a:lnTo>
                    <a:pt x="1995775" y="3409951"/>
                  </a:lnTo>
                  <a:lnTo>
                    <a:pt x="1974816" y="3408363"/>
                  </a:lnTo>
                  <a:lnTo>
                    <a:pt x="1954175" y="3405824"/>
                  </a:lnTo>
                  <a:lnTo>
                    <a:pt x="1933216" y="3403601"/>
                  </a:lnTo>
                  <a:lnTo>
                    <a:pt x="1912257" y="3400744"/>
                  </a:lnTo>
                  <a:lnTo>
                    <a:pt x="1891616" y="3397887"/>
                  </a:lnTo>
                  <a:lnTo>
                    <a:pt x="1870974" y="3394712"/>
                  </a:lnTo>
                  <a:lnTo>
                    <a:pt x="1850333" y="3391220"/>
                  </a:lnTo>
                  <a:lnTo>
                    <a:pt x="1829374" y="3387410"/>
                  </a:lnTo>
                  <a:lnTo>
                    <a:pt x="1809050" y="3383601"/>
                  </a:lnTo>
                  <a:lnTo>
                    <a:pt x="1788409" y="3379473"/>
                  </a:lnTo>
                  <a:lnTo>
                    <a:pt x="1768085" y="3375029"/>
                  </a:lnTo>
                  <a:lnTo>
                    <a:pt x="1747444" y="3370267"/>
                  </a:lnTo>
                  <a:lnTo>
                    <a:pt x="1727120" y="3365505"/>
                  </a:lnTo>
                  <a:lnTo>
                    <a:pt x="1706796" y="3360108"/>
                  </a:lnTo>
                  <a:lnTo>
                    <a:pt x="1686472" y="3354711"/>
                  </a:lnTo>
                  <a:lnTo>
                    <a:pt x="1666466" y="3348996"/>
                  </a:lnTo>
                  <a:lnTo>
                    <a:pt x="1646142" y="3342964"/>
                  </a:lnTo>
                  <a:lnTo>
                    <a:pt x="1626136" y="3336932"/>
                  </a:lnTo>
                  <a:lnTo>
                    <a:pt x="1606447" y="3330266"/>
                  </a:lnTo>
                  <a:lnTo>
                    <a:pt x="1586123" y="3323916"/>
                  </a:lnTo>
                  <a:lnTo>
                    <a:pt x="1566434" y="3316932"/>
                  </a:lnTo>
                  <a:lnTo>
                    <a:pt x="1547063" y="3309630"/>
                  </a:lnTo>
                  <a:lnTo>
                    <a:pt x="1527057" y="3302011"/>
                  </a:lnTo>
                  <a:lnTo>
                    <a:pt x="1507686" y="3294391"/>
                  </a:lnTo>
                  <a:lnTo>
                    <a:pt x="1488315" y="3286455"/>
                  </a:lnTo>
                  <a:lnTo>
                    <a:pt x="1458464" y="3274073"/>
                  </a:lnTo>
                  <a:lnTo>
                    <a:pt x="1429249" y="3260740"/>
                  </a:lnTo>
                  <a:lnTo>
                    <a:pt x="1400033" y="3247406"/>
                  </a:lnTo>
                  <a:lnTo>
                    <a:pt x="1371453" y="3232802"/>
                  </a:lnTo>
                  <a:lnTo>
                    <a:pt x="1399081" y="3227405"/>
                  </a:lnTo>
                  <a:lnTo>
                    <a:pt x="1426708" y="3221373"/>
                  </a:lnTo>
                  <a:lnTo>
                    <a:pt x="1454336" y="3214389"/>
                  </a:lnTo>
                  <a:lnTo>
                    <a:pt x="1481329" y="3206770"/>
                  </a:lnTo>
                  <a:lnTo>
                    <a:pt x="1515307" y="3221691"/>
                  </a:lnTo>
                  <a:lnTo>
                    <a:pt x="1518165" y="3222643"/>
                  </a:lnTo>
                  <a:lnTo>
                    <a:pt x="1521341" y="3223913"/>
                  </a:lnTo>
                  <a:lnTo>
                    <a:pt x="1506733" y="3214071"/>
                  </a:lnTo>
                  <a:lnTo>
                    <a:pt x="1492126" y="3203595"/>
                  </a:lnTo>
                  <a:lnTo>
                    <a:pt x="1513402" y="3196928"/>
                  </a:lnTo>
                  <a:lnTo>
                    <a:pt x="1533726" y="3189944"/>
                  </a:lnTo>
                  <a:lnTo>
                    <a:pt x="1554685" y="3182642"/>
                  </a:lnTo>
                  <a:lnTo>
                    <a:pt x="1574691" y="3174705"/>
                  </a:lnTo>
                  <a:lnTo>
                    <a:pt x="1588346" y="3183277"/>
                  </a:lnTo>
                  <a:lnTo>
                    <a:pt x="1601684" y="3191531"/>
                  </a:lnTo>
                  <a:lnTo>
                    <a:pt x="1617244" y="3200738"/>
                  </a:lnTo>
                  <a:lnTo>
                    <a:pt x="1632804" y="3209627"/>
                  </a:lnTo>
                  <a:lnTo>
                    <a:pt x="1648682" y="3218198"/>
                  </a:lnTo>
                  <a:lnTo>
                    <a:pt x="1664560" y="3226770"/>
                  </a:lnTo>
                  <a:lnTo>
                    <a:pt x="1680121" y="3235024"/>
                  </a:lnTo>
                  <a:lnTo>
                    <a:pt x="1696316" y="3242961"/>
                  </a:lnTo>
                  <a:lnTo>
                    <a:pt x="1712512" y="3250580"/>
                  </a:lnTo>
                  <a:lnTo>
                    <a:pt x="1729025" y="3257882"/>
                  </a:lnTo>
                  <a:lnTo>
                    <a:pt x="1745538" y="3264867"/>
                  </a:lnTo>
                  <a:lnTo>
                    <a:pt x="1762051" y="3271851"/>
                  </a:lnTo>
                  <a:lnTo>
                    <a:pt x="1778882" y="3278200"/>
                  </a:lnTo>
                  <a:lnTo>
                    <a:pt x="1795713" y="3284550"/>
                  </a:lnTo>
                  <a:lnTo>
                    <a:pt x="1812543" y="3290582"/>
                  </a:lnTo>
                  <a:lnTo>
                    <a:pt x="1829691" y="3295979"/>
                  </a:lnTo>
                  <a:lnTo>
                    <a:pt x="1846522" y="3301376"/>
                  </a:lnTo>
                  <a:lnTo>
                    <a:pt x="1863670" y="3306455"/>
                  </a:lnTo>
                  <a:lnTo>
                    <a:pt x="1853191" y="3297566"/>
                  </a:lnTo>
                  <a:lnTo>
                    <a:pt x="1842711" y="3288042"/>
                  </a:lnTo>
                  <a:lnTo>
                    <a:pt x="1832232" y="3278835"/>
                  </a:lnTo>
                  <a:lnTo>
                    <a:pt x="1822070" y="3269311"/>
                  </a:lnTo>
                  <a:lnTo>
                    <a:pt x="1812226" y="3259787"/>
                  </a:lnTo>
                  <a:lnTo>
                    <a:pt x="1802381" y="3249946"/>
                  </a:lnTo>
                  <a:lnTo>
                    <a:pt x="1793172" y="3240104"/>
                  </a:lnTo>
                  <a:lnTo>
                    <a:pt x="1783645" y="3229945"/>
                  </a:lnTo>
                  <a:lnTo>
                    <a:pt x="1774436" y="3219468"/>
                  </a:lnTo>
                  <a:lnTo>
                    <a:pt x="1765227" y="3208992"/>
                  </a:lnTo>
                  <a:lnTo>
                    <a:pt x="1756653" y="3198515"/>
                  </a:lnTo>
                  <a:lnTo>
                    <a:pt x="1747761" y="3188039"/>
                  </a:lnTo>
                  <a:lnTo>
                    <a:pt x="1731248" y="3166133"/>
                  </a:lnTo>
                  <a:lnTo>
                    <a:pt x="1715370" y="3144545"/>
                  </a:lnTo>
                  <a:lnTo>
                    <a:pt x="1705843" y="3130577"/>
                  </a:lnTo>
                  <a:lnTo>
                    <a:pt x="1696634" y="3116925"/>
                  </a:lnTo>
                  <a:lnTo>
                    <a:pt x="1712194" y="3108354"/>
                  </a:lnTo>
                  <a:lnTo>
                    <a:pt x="1727437" y="3099465"/>
                  </a:lnTo>
                  <a:lnTo>
                    <a:pt x="1742680" y="3090258"/>
                  </a:lnTo>
                  <a:lnTo>
                    <a:pt x="1757605" y="3080734"/>
                  </a:lnTo>
                  <a:lnTo>
                    <a:pt x="1764909" y="3092163"/>
                  </a:lnTo>
                  <a:lnTo>
                    <a:pt x="1772531" y="3103592"/>
                  </a:lnTo>
                  <a:lnTo>
                    <a:pt x="1781105" y="3115656"/>
                  </a:lnTo>
                  <a:lnTo>
                    <a:pt x="1789997" y="3127719"/>
                  </a:lnTo>
                  <a:lnTo>
                    <a:pt x="1799206" y="3139148"/>
                  </a:lnTo>
                  <a:lnTo>
                    <a:pt x="1808733" y="3150895"/>
                  </a:lnTo>
                  <a:lnTo>
                    <a:pt x="1817942" y="3162324"/>
                  </a:lnTo>
                  <a:lnTo>
                    <a:pt x="1827469" y="3173435"/>
                  </a:lnTo>
                  <a:lnTo>
                    <a:pt x="1837313" y="3184547"/>
                  </a:lnTo>
                  <a:lnTo>
                    <a:pt x="1847157" y="3195658"/>
                  </a:lnTo>
                  <a:lnTo>
                    <a:pt x="1857319" y="3206135"/>
                  </a:lnTo>
                  <a:lnTo>
                    <a:pt x="1867799" y="3216294"/>
                  </a:lnTo>
                  <a:lnTo>
                    <a:pt x="1878278" y="3226453"/>
                  </a:lnTo>
                  <a:lnTo>
                    <a:pt x="1889075" y="3236294"/>
                  </a:lnTo>
                  <a:lnTo>
                    <a:pt x="1899872" y="3245818"/>
                  </a:lnTo>
                  <a:lnTo>
                    <a:pt x="1911304" y="3255025"/>
                  </a:lnTo>
                  <a:lnTo>
                    <a:pt x="1922419" y="3263914"/>
                  </a:lnTo>
                  <a:lnTo>
                    <a:pt x="1933851" y="3272486"/>
                  </a:lnTo>
                  <a:lnTo>
                    <a:pt x="1944013" y="3279153"/>
                  </a:lnTo>
                  <a:lnTo>
                    <a:pt x="1954175" y="3286137"/>
                  </a:lnTo>
                  <a:lnTo>
                    <a:pt x="1964019" y="3292487"/>
                  </a:lnTo>
                  <a:lnTo>
                    <a:pt x="1974499" y="3298519"/>
                  </a:lnTo>
                  <a:lnTo>
                    <a:pt x="1984661" y="3304233"/>
                  </a:lnTo>
                  <a:lnTo>
                    <a:pt x="1995775" y="3309630"/>
                  </a:lnTo>
                  <a:lnTo>
                    <a:pt x="2006255" y="3314710"/>
                  </a:lnTo>
                  <a:lnTo>
                    <a:pt x="2017052" y="3319472"/>
                  </a:lnTo>
                  <a:lnTo>
                    <a:pt x="2028166" y="3323916"/>
                  </a:lnTo>
                  <a:lnTo>
                    <a:pt x="2039281" y="3327726"/>
                  </a:lnTo>
                  <a:lnTo>
                    <a:pt x="2050078" y="3331535"/>
                  </a:lnTo>
                  <a:lnTo>
                    <a:pt x="2061192" y="3334710"/>
                  </a:lnTo>
                  <a:lnTo>
                    <a:pt x="2072942" y="3337567"/>
                  </a:lnTo>
                  <a:lnTo>
                    <a:pt x="2084057" y="3340107"/>
                  </a:lnTo>
                  <a:lnTo>
                    <a:pt x="2095806" y="3342012"/>
                  </a:lnTo>
                  <a:lnTo>
                    <a:pt x="2107239" y="3343599"/>
                  </a:lnTo>
                  <a:lnTo>
                    <a:pt x="2107239" y="3054384"/>
                  </a:lnTo>
                  <a:lnTo>
                    <a:pt x="2071989" y="3053749"/>
                  </a:lnTo>
                  <a:lnTo>
                    <a:pt x="2036740" y="3052479"/>
                  </a:lnTo>
                  <a:lnTo>
                    <a:pt x="2001174" y="3050574"/>
                  </a:lnTo>
                  <a:lnTo>
                    <a:pt x="1965925" y="3048352"/>
                  </a:lnTo>
                  <a:lnTo>
                    <a:pt x="1930993" y="3045495"/>
                  </a:lnTo>
                  <a:lnTo>
                    <a:pt x="1895744" y="3042002"/>
                  </a:lnTo>
                  <a:lnTo>
                    <a:pt x="1860812" y="3038193"/>
                  </a:lnTo>
                  <a:lnTo>
                    <a:pt x="1825563" y="3033431"/>
                  </a:lnTo>
                  <a:lnTo>
                    <a:pt x="1844934" y="3018827"/>
                  </a:lnTo>
                  <a:lnTo>
                    <a:pt x="1863670" y="3003588"/>
                  </a:lnTo>
                  <a:lnTo>
                    <a:pt x="1882089" y="2987715"/>
                  </a:lnTo>
                  <a:lnTo>
                    <a:pt x="1900190" y="2971841"/>
                  </a:lnTo>
                  <a:lnTo>
                    <a:pt x="1925912" y="2974064"/>
                  </a:lnTo>
                  <a:lnTo>
                    <a:pt x="1952269" y="2976603"/>
                  </a:lnTo>
                  <a:lnTo>
                    <a:pt x="1977992" y="2978508"/>
                  </a:lnTo>
                  <a:lnTo>
                    <a:pt x="2003714" y="2980096"/>
                  </a:lnTo>
                  <a:lnTo>
                    <a:pt x="2029754" y="2981365"/>
                  </a:lnTo>
                  <a:lnTo>
                    <a:pt x="2055476" y="2982318"/>
                  </a:lnTo>
                  <a:lnTo>
                    <a:pt x="2081516" y="2982953"/>
                  </a:lnTo>
                  <a:lnTo>
                    <a:pt x="2107239" y="2983905"/>
                  </a:lnTo>
                  <a:lnTo>
                    <a:pt x="2107239" y="2716595"/>
                  </a:lnTo>
                  <a:lnTo>
                    <a:pt x="2117083" y="2698817"/>
                  </a:lnTo>
                  <a:lnTo>
                    <a:pt x="2126610" y="2681356"/>
                  </a:lnTo>
                  <a:lnTo>
                    <a:pt x="2136137" y="2663578"/>
                  </a:lnTo>
                  <a:lnTo>
                    <a:pt x="2145028" y="2645482"/>
                  </a:lnTo>
                  <a:lnTo>
                    <a:pt x="2153602" y="2627386"/>
                  </a:lnTo>
                  <a:lnTo>
                    <a:pt x="2161859" y="2608655"/>
                  </a:lnTo>
                  <a:lnTo>
                    <a:pt x="2169798" y="2590242"/>
                  </a:lnTo>
                  <a:lnTo>
                    <a:pt x="2177737" y="2571511"/>
                  </a:lnTo>
                  <a:lnTo>
                    <a:pt x="2177737" y="2982635"/>
                  </a:lnTo>
                  <a:lnTo>
                    <a:pt x="2205047" y="2982000"/>
                  </a:lnTo>
                  <a:lnTo>
                    <a:pt x="2232992" y="2980731"/>
                  </a:lnTo>
                  <a:lnTo>
                    <a:pt x="2260620" y="2979143"/>
                  </a:lnTo>
                  <a:lnTo>
                    <a:pt x="2288247" y="2977238"/>
                  </a:lnTo>
                  <a:lnTo>
                    <a:pt x="2315875" y="2975016"/>
                  </a:lnTo>
                  <a:lnTo>
                    <a:pt x="2343503" y="2972159"/>
                  </a:lnTo>
                  <a:lnTo>
                    <a:pt x="2370813" y="2969302"/>
                  </a:lnTo>
                  <a:lnTo>
                    <a:pt x="2398441" y="2965809"/>
                  </a:lnTo>
                  <a:lnTo>
                    <a:pt x="2426068" y="2962000"/>
                  </a:lnTo>
                  <a:lnTo>
                    <a:pt x="2453378" y="2957873"/>
                  </a:lnTo>
                  <a:lnTo>
                    <a:pt x="2480689" y="2953428"/>
                  </a:lnTo>
                  <a:lnTo>
                    <a:pt x="2507681" y="2948349"/>
                  </a:lnTo>
                  <a:lnTo>
                    <a:pt x="2534991" y="2943269"/>
                  </a:lnTo>
                  <a:lnTo>
                    <a:pt x="2562301" y="2937555"/>
                  </a:lnTo>
                  <a:lnTo>
                    <a:pt x="2589294" y="2931205"/>
                  </a:lnTo>
                  <a:lnTo>
                    <a:pt x="2615969" y="2925173"/>
                  </a:lnTo>
                  <a:lnTo>
                    <a:pt x="2630894" y="2894061"/>
                  </a:lnTo>
                  <a:lnTo>
                    <a:pt x="2644549" y="2862632"/>
                  </a:lnTo>
                  <a:lnTo>
                    <a:pt x="2658204" y="2831202"/>
                  </a:lnTo>
                  <a:lnTo>
                    <a:pt x="2671224" y="2799137"/>
                  </a:lnTo>
                  <a:lnTo>
                    <a:pt x="2683609" y="2767073"/>
                  </a:lnTo>
                  <a:lnTo>
                    <a:pt x="2695359" y="2734691"/>
                  </a:lnTo>
                  <a:lnTo>
                    <a:pt x="2706791" y="2701991"/>
                  </a:lnTo>
                  <a:lnTo>
                    <a:pt x="2717270" y="2669609"/>
                  </a:lnTo>
                  <a:lnTo>
                    <a:pt x="2726480" y="2640085"/>
                  </a:lnTo>
                  <a:lnTo>
                    <a:pt x="2735372" y="2610560"/>
                  </a:lnTo>
                  <a:lnTo>
                    <a:pt x="2743628" y="2581035"/>
                  </a:lnTo>
                  <a:lnTo>
                    <a:pt x="2751567" y="2551193"/>
                  </a:lnTo>
                  <a:lnTo>
                    <a:pt x="2759506" y="2521351"/>
                  </a:lnTo>
                  <a:lnTo>
                    <a:pt x="2766810" y="2491509"/>
                  </a:lnTo>
                  <a:lnTo>
                    <a:pt x="2774114" y="2461349"/>
                  </a:lnTo>
                  <a:lnTo>
                    <a:pt x="2780465" y="2431189"/>
                  </a:lnTo>
                  <a:lnTo>
                    <a:pt x="2744898" y="2437856"/>
                  </a:lnTo>
                  <a:lnTo>
                    <a:pt x="2709332" y="2443888"/>
                  </a:lnTo>
                  <a:lnTo>
                    <a:pt x="2673765" y="2449602"/>
                  </a:lnTo>
                  <a:lnTo>
                    <a:pt x="2638198" y="2454682"/>
                  </a:lnTo>
                  <a:lnTo>
                    <a:pt x="2602314" y="2459761"/>
                  </a:lnTo>
                  <a:lnTo>
                    <a:pt x="2566430" y="2464206"/>
                  </a:lnTo>
                  <a:lnTo>
                    <a:pt x="2530546" y="2468333"/>
                  </a:lnTo>
                  <a:lnTo>
                    <a:pt x="2494979" y="2471825"/>
                  </a:lnTo>
                  <a:lnTo>
                    <a:pt x="2458777" y="2475635"/>
                  </a:lnTo>
                  <a:lnTo>
                    <a:pt x="2422893" y="2478492"/>
                  </a:lnTo>
                  <a:lnTo>
                    <a:pt x="2387008" y="2481032"/>
                  </a:lnTo>
                  <a:lnTo>
                    <a:pt x="2350807" y="2483572"/>
                  </a:lnTo>
                  <a:lnTo>
                    <a:pt x="2314605" y="2485477"/>
                  </a:lnTo>
                  <a:lnTo>
                    <a:pt x="2278721" y="2486746"/>
                  </a:lnTo>
                  <a:lnTo>
                    <a:pt x="2242836" y="2488016"/>
                  </a:lnTo>
                  <a:lnTo>
                    <a:pt x="2206635" y="2488969"/>
                  </a:lnTo>
                  <a:lnTo>
                    <a:pt x="2211716" y="2471508"/>
                  </a:lnTo>
                  <a:lnTo>
                    <a:pt x="2216796" y="2453730"/>
                  </a:lnTo>
                  <a:lnTo>
                    <a:pt x="2221242" y="2435951"/>
                  </a:lnTo>
                  <a:lnTo>
                    <a:pt x="2225688" y="2418173"/>
                  </a:lnTo>
                  <a:lnTo>
                    <a:pt x="2261255" y="2417220"/>
                  </a:lnTo>
                  <a:lnTo>
                    <a:pt x="2297139" y="2415633"/>
                  </a:lnTo>
                  <a:lnTo>
                    <a:pt x="2333341" y="2413728"/>
                  </a:lnTo>
                  <a:lnTo>
                    <a:pt x="2369225" y="2411506"/>
                  </a:lnTo>
                  <a:lnTo>
                    <a:pt x="2404792" y="2409284"/>
                  </a:lnTo>
                  <a:lnTo>
                    <a:pt x="2440676" y="2406426"/>
                  </a:lnTo>
                  <a:lnTo>
                    <a:pt x="2476560" y="2402934"/>
                  </a:lnTo>
                  <a:lnTo>
                    <a:pt x="2512127" y="2399442"/>
                  </a:lnTo>
                  <a:lnTo>
                    <a:pt x="2547694" y="2395315"/>
                  </a:lnTo>
                  <a:lnTo>
                    <a:pt x="2583260" y="2391188"/>
                  </a:lnTo>
                  <a:lnTo>
                    <a:pt x="2618827" y="2386426"/>
                  </a:lnTo>
                  <a:lnTo>
                    <a:pt x="2654394" y="2381346"/>
                  </a:lnTo>
                  <a:lnTo>
                    <a:pt x="2689960" y="2375632"/>
                  </a:lnTo>
                  <a:lnTo>
                    <a:pt x="2725210" y="2369600"/>
                  </a:lnTo>
                  <a:lnTo>
                    <a:pt x="2760459" y="2363250"/>
                  </a:lnTo>
                  <a:lnTo>
                    <a:pt x="2795390" y="2356584"/>
                  </a:lnTo>
                  <a:lnTo>
                    <a:pt x="2802694" y="2318805"/>
                  </a:lnTo>
                  <a:lnTo>
                    <a:pt x="2809045" y="2281026"/>
                  </a:lnTo>
                  <a:lnTo>
                    <a:pt x="2815396" y="2242612"/>
                  </a:lnTo>
                  <a:lnTo>
                    <a:pt x="2820478" y="2204833"/>
                  </a:lnTo>
                  <a:lnTo>
                    <a:pt x="2825876" y="2166419"/>
                  </a:lnTo>
                  <a:lnTo>
                    <a:pt x="2830322" y="2128322"/>
                  </a:lnTo>
                  <a:lnTo>
                    <a:pt x="2834768" y="2089908"/>
                  </a:lnTo>
                  <a:lnTo>
                    <a:pt x="2838578" y="2051494"/>
                  </a:lnTo>
                  <a:lnTo>
                    <a:pt x="2842072" y="2013080"/>
                  </a:lnTo>
                  <a:lnTo>
                    <a:pt x="2844930" y="1974667"/>
                  </a:lnTo>
                  <a:lnTo>
                    <a:pt x="2847470" y="1936253"/>
                  </a:lnTo>
                  <a:lnTo>
                    <a:pt x="2849693" y="1897839"/>
                  </a:lnTo>
                  <a:lnTo>
                    <a:pt x="2851281" y="1859107"/>
                  </a:lnTo>
                  <a:lnTo>
                    <a:pt x="2852868" y="1820693"/>
                  </a:lnTo>
                  <a:lnTo>
                    <a:pt x="2853821" y="1781962"/>
                  </a:lnTo>
                  <a:lnTo>
                    <a:pt x="2854139" y="1743231"/>
                  </a:lnTo>
                  <a:lnTo>
                    <a:pt x="2177737" y="1743231"/>
                  </a:lnTo>
                  <a:lnTo>
                    <a:pt x="2177737" y="1778787"/>
                  </a:lnTo>
                  <a:lnTo>
                    <a:pt x="2169798" y="1759739"/>
                  </a:lnTo>
                  <a:lnTo>
                    <a:pt x="2161859" y="1741326"/>
                  </a:lnTo>
                  <a:lnTo>
                    <a:pt x="2153602" y="1722912"/>
                  </a:lnTo>
                  <a:lnTo>
                    <a:pt x="2145028" y="1704817"/>
                  </a:lnTo>
                  <a:lnTo>
                    <a:pt x="2136137" y="1686721"/>
                  </a:lnTo>
                  <a:lnTo>
                    <a:pt x="2126610" y="1668942"/>
                  </a:lnTo>
                  <a:lnTo>
                    <a:pt x="2117083" y="1651164"/>
                  </a:lnTo>
                  <a:lnTo>
                    <a:pt x="2107239" y="1633386"/>
                  </a:lnTo>
                  <a:lnTo>
                    <a:pt x="2107239" y="995905"/>
                  </a:lnTo>
                  <a:lnTo>
                    <a:pt x="2068496" y="996540"/>
                  </a:lnTo>
                  <a:lnTo>
                    <a:pt x="2029754" y="997492"/>
                  </a:lnTo>
                  <a:lnTo>
                    <a:pt x="1991012" y="998762"/>
                  </a:lnTo>
                  <a:lnTo>
                    <a:pt x="1952269" y="1000350"/>
                  </a:lnTo>
                  <a:lnTo>
                    <a:pt x="1913527" y="1002254"/>
                  </a:lnTo>
                  <a:lnTo>
                    <a:pt x="1874785" y="1004477"/>
                  </a:lnTo>
                  <a:lnTo>
                    <a:pt x="1836360" y="1007651"/>
                  </a:lnTo>
                  <a:lnTo>
                    <a:pt x="1797618" y="1010509"/>
                  </a:lnTo>
                  <a:lnTo>
                    <a:pt x="1759193" y="1014636"/>
                  </a:lnTo>
                  <a:lnTo>
                    <a:pt x="1720451" y="1018445"/>
                  </a:lnTo>
                  <a:lnTo>
                    <a:pt x="1682026" y="1023207"/>
                  </a:lnTo>
                  <a:lnTo>
                    <a:pt x="1643601" y="1027969"/>
                  </a:lnTo>
                  <a:lnTo>
                    <a:pt x="1605494" y="1033366"/>
                  </a:lnTo>
                  <a:lnTo>
                    <a:pt x="1567070" y="1039081"/>
                  </a:lnTo>
                  <a:lnTo>
                    <a:pt x="1528962" y="1045430"/>
                  </a:lnTo>
                  <a:lnTo>
                    <a:pt x="1490855" y="1052415"/>
                  </a:lnTo>
                  <a:lnTo>
                    <a:pt x="1482599" y="1096861"/>
                  </a:lnTo>
                  <a:lnTo>
                    <a:pt x="1474977" y="1141306"/>
                  </a:lnTo>
                  <a:lnTo>
                    <a:pt x="1457829" y="1136862"/>
                  </a:lnTo>
                  <a:lnTo>
                    <a:pt x="1440681" y="1132100"/>
                  </a:lnTo>
                  <a:lnTo>
                    <a:pt x="1423533" y="1127973"/>
                  </a:lnTo>
                  <a:lnTo>
                    <a:pt x="1406067" y="1124163"/>
                  </a:lnTo>
                  <a:lnTo>
                    <a:pt x="1411148" y="1095591"/>
                  </a:lnTo>
                  <a:lnTo>
                    <a:pt x="1415911" y="1067018"/>
                  </a:lnTo>
                  <a:lnTo>
                    <a:pt x="1378122" y="1075590"/>
                  </a:lnTo>
                  <a:lnTo>
                    <a:pt x="1340332" y="1084479"/>
                  </a:lnTo>
                  <a:lnTo>
                    <a:pt x="1302860" y="1093686"/>
                  </a:lnTo>
                  <a:lnTo>
                    <a:pt x="1265388" y="1103527"/>
                  </a:lnTo>
                  <a:lnTo>
                    <a:pt x="1243794" y="1101940"/>
                  </a:lnTo>
                  <a:lnTo>
                    <a:pt x="1221565" y="1100670"/>
                  </a:lnTo>
                  <a:lnTo>
                    <a:pt x="1199971" y="1100035"/>
                  </a:lnTo>
                  <a:lnTo>
                    <a:pt x="1177424" y="1099718"/>
                  </a:lnTo>
                  <a:lnTo>
                    <a:pt x="1156465" y="1099718"/>
                  </a:lnTo>
                  <a:lnTo>
                    <a:pt x="1135189" y="1100353"/>
                  </a:lnTo>
                  <a:lnTo>
                    <a:pt x="1114547" y="1101623"/>
                  </a:lnTo>
                  <a:lnTo>
                    <a:pt x="1093588" y="1102893"/>
                  </a:lnTo>
                  <a:lnTo>
                    <a:pt x="1072947" y="1104797"/>
                  </a:lnTo>
                  <a:lnTo>
                    <a:pt x="1051988" y="1106702"/>
                  </a:lnTo>
                  <a:lnTo>
                    <a:pt x="1031664" y="1109559"/>
                  </a:lnTo>
                  <a:lnTo>
                    <a:pt x="1011023" y="1112417"/>
                  </a:lnTo>
                  <a:lnTo>
                    <a:pt x="1043414" y="1100353"/>
                  </a:lnTo>
                  <a:lnTo>
                    <a:pt x="1075805" y="1088289"/>
                  </a:lnTo>
                  <a:lnTo>
                    <a:pt x="1108196" y="1077177"/>
                  </a:lnTo>
                  <a:lnTo>
                    <a:pt x="1141222" y="1066383"/>
                  </a:lnTo>
                  <a:lnTo>
                    <a:pt x="1176789" y="1054954"/>
                  </a:lnTo>
                  <a:lnTo>
                    <a:pt x="1212673" y="1044795"/>
                  </a:lnTo>
                  <a:lnTo>
                    <a:pt x="1248875" y="1034954"/>
                  </a:lnTo>
                  <a:lnTo>
                    <a:pt x="1285077" y="1025430"/>
                  </a:lnTo>
                  <a:lnTo>
                    <a:pt x="1321278" y="1016541"/>
                  </a:lnTo>
                  <a:lnTo>
                    <a:pt x="1357798" y="1007969"/>
                  </a:lnTo>
                  <a:lnTo>
                    <a:pt x="1394317" y="1000032"/>
                  </a:lnTo>
                  <a:lnTo>
                    <a:pt x="1430837" y="992413"/>
                  </a:lnTo>
                  <a:lnTo>
                    <a:pt x="1438140" y="958761"/>
                  </a:lnTo>
                  <a:lnTo>
                    <a:pt x="1445762" y="925109"/>
                  </a:lnTo>
                  <a:lnTo>
                    <a:pt x="1453701" y="891457"/>
                  </a:lnTo>
                  <a:lnTo>
                    <a:pt x="1462275" y="858123"/>
                  </a:lnTo>
                  <a:lnTo>
                    <a:pt x="1471167" y="824788"/>
                  </a:lnTo>
                  <a:lnTo>
                    <a:pt x="1480376" y="791454"/>
                  </a:lnTo>
                  <a:lnTo>
                    <a:pt x="1489903" y="758437"/>
                  </a:lnTo>
                  <a:lnTo>
                    <a:pt x="1500065" y="725420"/>
                  </a:lnTo>
                  <a:lnTo>
                    <a:pt x="1509274" y="697483"/>
                  </a:lnTo>
                  <a:lnTo>
                    <a:pt x="1518801" y="669545"/>
                  </a:lnTo>
                  <a:lnTo>
                    <a:pt x="1528962" y="641608"/>
                  </a:lnTo>
                  <a:lnTo>
                    <a:pt x="1539442" y="613353"/>
                  </a:lnTo>
                  <a:lnTo>
                    <a:pt x="1549921" y="585733"/>
                  </a:lnTo>
                  <a:lnTo>
                    <a:pt x="1561036" y="558431"/>
                  </a:lnTo>
                  <a:lnTo>
                    <a:pt x="1572786" y="531128"/>
                  </a:lnTo>
                  <a:lnTo>
                    <a:pt x="1584853" y="503508"/>
                  </a:lnTo>
                  <a:lnTo>
                    <a:pt x="1556273" y="511445"/>
                  </a:lnTo>
                  <a:lnTo>
                    <a:pt x="1527375" y="520017"/>
                  </a:lnTo>
                  <a:lnTo>
                    <a:pt x="1499112" y="528906"/>
                  </a:lnTo>
                  <a:lnTo>
                    <a:pt x="1471167" y="538113"/>
                  </a:lnTo>
                  <a:lnTo>
                    <a:pt x="1442586" y="548272"/>
                  </a:lnTo>
                  <a:lnTo>
                    <a:pt x="1414959" y="558431"/>
                  </a:lnTo>
                  <a:lnTo>
                    <a:pt x="1387331" y="569225"/>
                  </a:lnTo>
                  <a:lnTo>
                    <a:pt x="1359703" y="580019"/>
                  </a:lnTo>
                  <a:lnTo>
                    <a:pt x="1332075" y="591765"/>
                  </a:lnTo>
                  <a:lnTo>
                    <a:pt x="1304765" y="603829"/>
                  </a:lnTo>
                  <a:lnTo>
                    <a:pt x="1278090" y="616210"/>
                  </a:lnTo>
                  <a:lnTo>
                    <a:pt x="1251098" y="628909"/>
                  </a:lnTo>
                  <a:lnTo>
                    <a:pt x="1224740" y="642560"/>
                  </a:lnTo>
                  <a:lnTo>
                    <a:pt x="1198065" y="656212"/>
                  </a:lnTo>
                  <a:lnTo>
                    <a:pt x="1172025" y="670498"/>
                  </a:lnTo>
                  <a:lnTo>
                    <a:pt x="1146303" y="685101"/>
                  </a:lnTo>
                  <a:lnTo>
                    <a:pt x="1130425" y="710816"/>
                  </a:lnTo>
                  <a:lnTo>
                    <a:pt x="1115500" y="736849"/>
                  </a:lnTo>
                  <a:lnTo>
                    <a:pt x="1100575" y="762882"/>
                  </a:lnTo>
                  <a:lnTo>
                    <a:pt x="1086284" y="789549"/>
                  </a:lnTo>
                  <a:lnTo>
                    <a:pt x="1072629" y="816217"/>
                  </a:lnTo>
                  <a:lnTo>
                    <a:pt x="1058974" y="843202"/>
                  </a:lnTo>
                  <a:lnTo>
                    <a:pt x="1045954" y="870504"/>
                  </a:lnTo>
                  <a:lnTo>
                    <a:pt x="1033569" y="897807"/>
                  </a:lnTo>
                  <a:lnTo>
                    <a:pt x="1021820" y="925427"/>
                  </a:lnTo>
                  <a:lnTo>
                    <a:pt x="1010070" y="953046"/>
                  </a:lnTo>
                  <a:lnTo>
                    <a:pt x="998955" y="981301"/>
                  </a:lnTo>
                  <a:lnTo>
                    <a:pt x="988476" y="1009556"/>
                  </a:lnTo>
                  <a:lnTo>
                    <a:pt x="977996" y="1037811"/>
                  </a:lnTo>
                  <a:lnTo>
                    <a:pt x="968152" y="1066383"/>
                  </a:lnTo>
                  <a:lnTo>
                    <a:pt x="958943" y="1094956"/>
                  </a:lnTo>
                  <a:lnTo>
                    <a:pt x="950051" y="1123846"/>
                  </a:lnTo>
                  <a:lnTo>
                    <a:pt x="930363" y="1128608"/>
                  </a:lnTo>
                  <a:lnTo>
                    <a:pt x="910356" y="1133370"/>
                  </a:lnTo>
                  <a:lnTo>
                    <a:pt x="890668" y="1138449"/>
                  </a:lnTo>
                  <a:lnTo>
                    <a:pt x="871296" y="1144164"/>
                  </a:lnTo>
                  <a:lnTo>
                    <a:pt x="877965" y="1119718"/>
                  </a:lnTo>
                  <a:lnTo>
                    <a:pt x="884952" y="1095591"/>
                  </a:lnTo>
                  <a:lnTo>
                    <a:pt x="892573" y="1071145"/>
                  </a:lnTo>
                  <a:lnTo>
                    <a:pt x="900194" y="1047018"/>
                  </a:lnTo>
                  <a:lnTo>
                    <a:pt x="908451" y="1023525"/>
                  </a:lnTo>
                  <a:lnTo>
                    <a:pt x="916707" y="999715"/>
                  </a:lnTo>
                  <a:lnTo>
                    <a:pt x="925282" y="975904"/>
                  </a:lnTo>
                  <a:lnTo>
                    <a:pt x="934491" y="952094"/>
                  </a:lnTo>
                  <a:lnTo>
                    <a:pt x="943700" y="928601"/>
                  </a:lnTo>
                  <a:lnTo>
                    <a:pt x="953544" y="905426"/>
                  </a:lnTo>
                  <a:lnTo>
                    <a:pt x="963389" y="882251"/>
                  </a:lnTo>
                  <a:lnTo>
                    <a:pt x="973551" y="859075"/>
                  </a:lnTo>
                  <a:lnTo>
                    <a:pt x="984030" y="836217"/>
                  </a:lnTo>
                  <a:lnTo>
                    <a:pt x="994827" y="813359"/>
                  </a:lnTo>
                  <a:lnTo>
                    <a:pt x="1006259" y="790502"/>
                  </a:lnTo>
                  <a:lnTo>
                    <a:pt x="1017691" y="768279"/>
                  </a:lnTo>
                  <a:lnTo>
                    <a:pt x="989746" y="788597"/>
                  </a:lnTo>
                  <a:lnTo>
                    <a:pt x="962119" y="809550"/>
                  </a:lnTo>
                  <a:lnTo>
                    <a:pt x="948463" y="820661"/>
                  </a:lnTo>
                  <a:lnTo>
                    <a:pt x="934808" y="831455"/>
                  </a:lnTo>
                  <a:lnTo>
                    <a:pt x="921788" y="842567"/>
                  </a:lnTo>
                  <a:lnTo>
                    <a:pt x="908451" y="853996"/>
                  </a:lnTo>
                  <a:lnTo>
                    <a:pt x="895431" y="865107"/>
                  </a:lnTo>
                  <a:lnTo>
                    <a:pt x="882411" y="876536"/>
                  </a:lnTo>
                  <a:lnTo>
                    <a:pt x="869709" y="888600"/>
                  </a:lnTo>
                  <a:lnTo>
                    <a:pt x="857006" y="900346"/>
                  </a:lnTo>
                  <a:lnTo>
                    <a:pt x="844621" y="912093"/>
                  </a:lnTo>
                  <a:lnTo>
                    <a:pt x="831919" y="924474"/>
                  </a:lnTo>
                  <a:lnTo>
                    <a:pt x="819852" y="936538"/>
                  </a:lnTo>
                  <a:lnTo>
                    <a:pt x="807785" y="949237"/>
                  </a:lnTo>
                  <a:lnTo>
                    <a:pt x="796035" y="961618"/>
                  </a:lnTo>
                  <a:lnTo>
                    <a:pt x="784603" y="974634"/>
                  </a:lnTo>
                  <a:lnTo>
                    <a:pt x="772853" y="987333"/>
                  </a:lnTo>
                  <a:lnTo>
                    <a:pt x="761421" y="1000350"/>
                  </a:lnTo>
                  <a:lnTo>
                    <a:pt x="749989" y="1013366"/>
                  </a:lnTo>
                  <a:lnTo>
                    <a:pt x="739192" y="1026700"/>
                  </a:lnTo>
                  <a:lnTo>
                    <a:pt x="728395" y="1040351"/>
                  </a:lnTo>
                  <a:lnTo>
                    <a:pt x="717915" y="1053685"/>
                  </a:lnTo>
                  <a:lnTo>
                    <a:pt x="707118" y="1067653"/>
                  </a:lnTo>
                  <a:lnTo>
                    <a:pt x="696956" y="1081305"/>
                  </a:lnTo>
                  <a:lnTo>
                    <a:pt x="687112" y="1095591"/>
                  </a:lnTo>
                  <a:lnTo>
                    <a:pt x="677267" y="1109559"/>
                  </a:lnTo>
                  <a:lnTo>
                    <a:pt x="667741" y="1123846"/>
                  </a:lnTo>
                  <a:lnTo>
                    <a:pt x="658214" y="1138449"/>
                  </a:lnTo>
                  <a:lnTo>
                    <a:pt x="649005" y="1153053"/>
                  </a:lnTo>
                  <a:lnTo>
                    <a:pt x="639795" y="1167657"/>
                  </a:lnTo>
                  <a:lnTo>
                    <a:pt x="631856" y="1181308"/>
                  </a:lnTo>
                  <a:lnTo>
                    <a:pt x="623917" y="1195276"/>
                  </a:lnTo>
                  <a:lnTo>
                    <a:pt x="616296" y="1208928"/>
                  </a:lnTo>
                  <a:lnTo>
                    <a:pt x="608675" y="1223214"/>
                  </a:lnTo>
                  <a:lnTo>
                    <a:pt x="601371" y="1237183"/>
                  </a:lnTo>
                  <a:lnTo>
                    <a:pt x="594384" y="1251469"/>
                  </a:lnTo>
                  <a:lnTo>
                    <a:pt x="587398" y="1265755"/>
                  </a:lnTo>
                  <a:lnTo>
                    <a:pt x="580729" y="1280359"/>
                  </a:lnTo>
                  <a:lnTo>
                    <a:pt x="566122" y="1290200"/>
                  </a:lnTo>
                  <a:lnTo>
                    <a:pt x="551514" y="1300359"/>
                  </a:lnTo>
                  <a:lnTo>
                    <a:pt x="537224" y="1310836"/>
                  </a:lnTo>
                  <a:lnTo>
                    <a:pt x="523251" y="1321630"/>
                  </a:lnTo>
                  <a:lnTo>
                    <a:pt x="508961" y="1332424"/>
                  </a:lnTo>
                  <a:lnTo>
                    <a:pt x="495306" y="1343535"/>
                  </a:lnTo>
                  <a:lnTo>
                    <a:pt x="481651" y="1355282"/>
                  </a:lnTo>
                  <a:lnTo>
                    <a:pt x="468313" y="1366711"/>
                  </a:lnTo>
                  <a:lnTo>
                    <a:pt x="472442" y="1346710"/>
                  </a:lnTo>
                  <a:lnTo>
                    <a:pt x="476887" y="1326709"/>
                  </a:lnTo>
                  <a:lnTo>
                    <a:pt x="481651" y="1307026"/>
                  </a:lnTo>
                  <a:lnTo>
                    <a:pt x="486097" y="1287025"/>
                  </a:lnTo>
                  <a:lnTo>
                    <a:pt x="491495" y="1267025"/>
                  </a:lnTo>
                  <a:lnTo>
                    <a:pt x="496894" y="1247659"/>
                  </a:lnTo>
                  <a:lnTo>
                    <a:pt x="502292" y="1227976"/>
                  </a:lnTo>
                  <a:lnTo>
                    <a:pt x="508326" y="1208293"/>
                  </a:lnTo>
                  <a:lnTo>
                    <a:pt x="514359" y="1188610"/>
                  </a:lnTo>
                  <a:lnTo>
                    <a:pt x="520393" y="1169244"/>
                  </a:lnTo>
                  <a:lnTo>
                    <a:pt x="527062" y="1150196"/>
                  </a:lnTo>
                  <a:lnTo>
                    <a:pt x="533731" y="1130512"/>
                  </a:lnTo>
                  <a:lnTo>
                    <a:pt x="540717" y="1111464"/>
                  </a:lnTo>
                  <a:lnTo>
                    <a:pt x="548021" y="1092416"/>
                  </a:lnTo>
                  <a:lnTo>
                    <a:pt x="555325" y="1073050"/>
                  </a:lnTo>
                  <a:lnTo>
                    <a:pt x="563264" y="1054320"/>
                  </a:lnTo>
                  <a:lnTo>
                    <a:pt x="571203" y="1034954"/>
                  </a:lnTo>
                  <a:lnTo>
                    <a:pt x="579777" y="1015906"/>
                  </a:lnTo>
                  <a:lnTo>
                    <a:pt x="588351" y="996540"/>
                  </a:lnTo>
                  <a:lnTo>
                    <a:pt x="597242" y="977492"/>
                  </a:lnTo>
                  <a:lnTo>
                    <a:pt x="606134" y="958761"/>
                  </a:lnTo>
                  <a:lnTo>
                    <a:pt x="615978" y="940030"/>
                  </a:lnTo>
                  <a:lnTo>
                    <a:pt x="625505" y="921299"/>
                  </a:lnTo>
                  <a:lnTo>
                    <a:pt x="635032" y="902569"/>
                  </a:lnTo>
                  <a:lnTo>
                    <a:pt x="645194" y="884155"/>
                  </a:lnTo>
                  <a:lnTo>
                    <a:pt x="655356" y="866060"/>
                  </a:lnTo>
                  <a:lnTo>
                    <a:pt x="665835" y="847964"/>
                  </a:lnTo>
                  <a:lnTo>
                    <a:pt x="676632" y="829868"/>
                  </a:lnTo>
                  <a:lnTo>
                    <a:pt x="687429" y="812090"/>
                  </a:lnTo>
                  <a:lnTo>
                    <a:pt x="698544" y="794311"/>
                  </a:lnTo>
                  <a:lnTo>
                    <a:pt x="709976" y="776215"/>
                  </a:lnTo>
                  <a:lnTo>
                    <a:pt x="721408" y="758755"/>
                  </a:lnTo>
                  <a:lnTo>
                    <a:pt x="733476" y="741611"/>
                  </a:lnTo>
                  <a:lnTo>
                    <a:pt x="745225" y="724468"/>
                  </a:lnTo>
                  <a:lnTo>
                    <a:pt x="757293" y="707324"/>
                  </a:lnTo>
                  <a:lnTo>
                    <a:pt x="769995" y="690498"/>
                  </a:lnTo>
                  <a:lnTo>
                    <a:pt x="782380" y="673672"/>
                  </a:lnTo>
                  <a:lnTo>
                    <a:pt x="795400" y="657164"/>
                  </a:lnTo>
                  <a:lnTo>
                    <a:pt x="808102" y="640973"/>
                  </a:lnTo>
                  <a:lnTo>
                    <a:pt x="821440" y="624464"/>
                  </a:lnTo>
                  <a:lnTo>
                    <a:pt x="835095" y="608591"/>
                  </a:lnTo>
                  <a:lnTo>
                    <a:pt x="848432" y="592400"/>
                  </a:lnTo>
                  <a:lnTo>
                    <a:pt x="862405" y="576526"/>
                  </a:lnTo>
                  <a:lnTo>
                    <a:pt x="876060" y="560970"/>
                  </a:lnTo>
                  <a:lnTo>
                    <a:pt x="890350" y="545414"/>
                  </a:lnTo>
                  <a:lnTo>
                    <a:pt x="904958" y="530176"/>
                  </a:lnTo>
                  <a:lnTo>
                    <a:pt x="919566" y="515255"/>
                  </a:lnTo>
                  <a:lnTo>
                    <a:pt x="933856" y="500333"/>
                  </a:lnTo>
                  <a:lnTo>
                    <a:pt x="948781" y="485730"/>
                  </a:lnTo>
                  <a:lnTo>
                    <a:pt x="964024" y="470809"/>
                  </a:lnTo>
                  <a:lnTo>
                    <a:pt x="979584" y="456840"/>
                  </a:lnTo>
                  <a:lnTo>
                    <a:pt x="994510" y="442554"/>
                  </a:lnTo>
                  <a:lnTo>
                    <a:pt x="1010388" y="428903"/>
                  </a:lnTo>
                  <a:lnTo>
                    <a:pt x="1026266" y="414934"/>
                  </a:lnTo>
                  <a:lnTo>
                    <a:pt x="1042144" y="400965"/>
                  </a:lnTo>
                  <a:lnTo>
                    <a:pt x="1058339" y="387949"/>
                  </a:lnTo>
                  <a:lnTo>
                    <a:pt x="1074535" y="374615"/>
                  </a:lnTo>
                  <a:lnTo>
                    <a:pt x="1091048" y="361599"/>
                  </a:lnTo>
                  <a:lnTo>
                    <a:pt x="1107561" y="348900"/>
                  </a:lnTo>
                  <a:lnTo>
                    <a:pt x="1124391" y="336201"/>
                  </a:lnTo>
                  <a:lnTo>
                    <a:pt x="1141222" y="323820"/>
                  </a:lnTo>
                  <a:lnTo>
                    <a:pt x="1158370" y="311756"/>
                  </a:lnTo>
                  <a:lnTo>
                    <a:pt x="1175519" y="299375"/>
                  </a:lnTo>
                  <a:lnTo>
                    <a:pt x="1192984" y="287946"/>
                  </a:lnTo>
                  <a:lnTo>
                    <a:pt x="1210450" y="276517"/>
                  </a:lnTo>
                  <a:lnTo>
                    <a:pt x="1227916" y="264770"/>
                  </a:lnTo>
                  <a:lnTo>
                    <a:pt x="1245699" y="253976"/>
                  </a:lnTo>
                  <a:lnTo>
                    <a:pt x="1263800" y="242865"/>
                  </a:lnTo>
                  <a:lnTo>
                    <a:pt x="1281584" y="232071"/>
                  </a:lnTo>
                  <a:lnTo>
                    <a:pt x="1299684" y="221594"/>
                  </a:lnTo>
                  <a:lnTo>
                    <a:pt x="1318420" y="211435"/>
                  </a:lnTo>
                  <a:lnTo>
                    <a:pt x="1336839" y="201594"/>
                  </a:lnTo>
                  <a:lnTo>
                    <a:pt x="1355257" y="191752"/>
                  </a:lnTo>
                  <a:lnTo>
                    <a:pt x="1373676" y="181911"/>
                  </a:lnTo>
                  <a:lnTo>
                    <a:pt x="1392412" y="172704"/>
                  </a:lnTo>
                  <a:lnTo>
                    <a:pt x="1411783" y="163497"/>
                  </a:lnTo>
                  <a:lnTo>
                    <a:pt x="1430519" y="154608"/>
                  </a:lnTo>
                  <a:lnTo>
                    <a:pt x="1449573" y="146037"/>
                  </a:lnTo>
                  <a:lnTo>
                    <a:pt x="1468944" y="137782"/>
                  </a:lnTo>
                  <a:lnTo>
                    <a:pt x="1488315" y="129528"/>
                  </a:lnTo>
                  <a:lnTo>
                    <a:pt x="1507686" y="121591"/>
                  </a:lnTo>
                  <a:lnTo>
                    <a:pt x="1527057" y="113972"/>
                  </a:lnTo>
                  <a:lnTo>
                    <a:pt x="1547063" y="106670"/>
                  </a:lnTo>
                  <a:lnTo>
                    <a:pt x="1566434" y="99368"/>
                  </a:lnTo>
                  <a:lnTo>
                    <a:pt x="1586123" y="92384"/>
                  </a:lnTo>
                  <a:lnTo>
                    <a:pt x="1606447" y="85717"/>
                  </a:lnTo>
                  <a:lnTo>
                    <a:pt x="1626136" y="79368"/>
                  </a:lnTo>
                  <a:lnTo>
                    <a:pt x="1646142" y="73336"/>
                  </a:lnTo>
                  <a:lnTo>
                    <a:pt x="1666466" y="67304"/>
                  </a:lnTo>
                  <a:lnTo>
                    <a:pt x="1686472" y="61272"/>
                  </a:lnTo>
                  <a:lnTo>
                    <a:pt x="1706796" y="56192"/>
                  </a:lnTo>
                  <a:lnTo>
                    <a:pt x="1727120" y="50795"/>
                  </a:lnTo>
                  <a:lnTo>
                    <a:pt x="1747444" y="45716"/>
                  </a:lnTo>
                  <a:lnTo>
                    <a:pt x="1768085" y="41271"/>
                  </a:lnTo>
                  <a:lnTo>
                    <a:pt x="1788409" y="36509"/>
                  </a:lnTo>
                  <a:lnTo>
                    <a:pt x="1809050" y="32699"/>
                  </a:lnTo>
                  <a:lnTo>
                    <a:pt x="1829374" y="28572"/>
                  </a:lnTo>
                  <a:lnTo>
                    <a:pt x="1850333" y="25080"/>
                  </a:lnTo>
                  <a:lnTo>
                    <a:pt x="1870974" y="21588"/>
                  </a:lnTo>
                  <a:lnTo>
                    <a:pt x="1891616" y="18096"/>
                  </a:lnTo>
                  <a:lnTo>
                    <a:pt x="1912257" y="15556"/>
                  </a:lnTo>
                  <a:lnTo>
                    <a:pt x="1933216" y="12381"/>
                  </a:lnTo>
                  <a:lnTo>
                    <a:pt x="1954175" y="10159"/>
                  </a:lnTo>
                  <a:lnTo>
                    <a:pt x="1974816" y="8254"/>
                  </a:lnTo>
                  <a:lnTo>
                    <a:pt x="1995775" y="6349"/>
                  </a:lnTo>
                  <a:lnTo>
                    <a:pt x="2016417" y="4762"/>
                  </a:lnTo>
                  <a:lnTo>
                    <a:pt x="2037693" y="2857"/>
                  </a:lnTo>
                  <a:lnTo>
                    <a:pt x="2058334" y="1905"/>
                  </a:lnTo>
                  <a:lnTo>
                    <a:pt x="2079611" y="952"/>
                  </a:lnTo>
                  <a:lnTo>
                    <a:pt x="2100252" y="317"/>
                  </a:lnTo>
                  <a:lnTo>
                    <a:pt x="21215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51434" tIns="25717" rIns="51434" bIns="25717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1013" noProof="1">
                <a:solidFill>
                  <a:srgbClr val="FFFFFF"/>
                </a:solidFill>
              </a:endParaRPr>
            </a:p>
          </p:txBody>
        </p:sp>
        <p:sp>
          <p:nvSpPr>
            <p:cNvPr id="6167" name="文本框 24"/>
            <p:cNvSpPr txBox="1">
              <a:spLocks noChangeArrowheads="1"/>
            </p:cNvSpPr>
            <p:nvPr/>
          </p:nvSpPr>
          <p:spPr bwMode="auto">
            <a:xfrm>
              <a:off x="7310134" y="3573023"/>
              <a:ext cx="622697" cy="339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3" b="1" dirty="0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兼容</a:t>
              </a:r>
            </a:p>
          </p:txBody>
        </p:sp>
        <p:sp>
          <p:nvSpPr>
            <p:cNvPr id="6168" name="文本框 23"/>
            <p:cNvSpPr txBox="1">
              <a:spLocks noChangeArrowheads="1"/>
            </p:cNvSpPr>
            <p:nvPr/>
          </p:nvSpPr>
          <p:spPr bwMode="auto">
            <a:xfrm>
              <a:off x="4819368" y="4315972"/>
              <a:ext cx="512532" cy="609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1013" b="1" dirty="0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Tiny</a:t>
              </a:r>
            </a:p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1013" b="1" dirty="0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SDK</a:t>
              </a:r>
            </a:p>
          </p:txBody>
        </p:sp>
        <p:sp>
          <p:nvSpPr>
            <p:cNvPr id="3" name="头像"/>
            <p:cNvSpPr/>
            <p:nvPr/>
          </p:nvSpPr>
          <p:spPr bwMode="auto">
            <a:xfrm>
              <a:off x="3494180" y="4375504"/>
              <a:ext cx="485775" cy="485775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51434" tIns="25717" rIns="51434" bIns="25717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1013" noProof="1">
                <a:solidFill>
                  <a:srgbClr val="FFFFFF"/>
                </a:solidFill>
              </a:endParaRPr>
            </a:p>
          </p:txBody>
        </p:sp>
        <p:sp>
          <p:nvSpPr>
            <p:cNvPr id="4" name="下载"/>
            <p:cNvSpPr/>
            <p:nvPr/>
          </p:nvSpPr>
          <p:spPr bwMode="auto">
            <a:xfrm>
              <a:off x="5439662" y="4375504"/>
              <a:ext cx="485775" cy="485775"/>
            </a:xfrm>
            <a:custGeom>
              <a:avLst/>
              <a:gdLst>
                <a:gd name="T0" fmla="*/ 2147483646 w 5484"/>
                <a:gd name="T1" fmla="*/ 0 h 5028"/>
                <a:gd name="T2" fmla="*/ 2147483646 w 5484"/>
                <a:gd name="T3" fmla="*/ 0 h 5028"/>
                <a:gd name="T4" fmla="*/ 2147483646 w 5484"/>
                <a:gd name="T5" fmla="*/ 0 h 5028"/>
                <a:gd name="T6" fmla="*/ 2147483646 w 5484"/>
                <a:gd name="T7" fmla="*/ 0 h 5028"/>
                <a:gd name="T8" fmla="*/ 2147483646 w 5484"/>
                <a:gd name="T9" fmla="*/ 0 h 5028"/>
                <a:gd name="T10" fmla="*/ 2147483646 w 5484"/>
                <a:gd name="T11" fmla="*/ 0 h 5028"/>
                <a:gd name="T12" fmla="*/ 335338706 w 5484"/>
                <a:gd name="T13" fmla="*/ 2147483646 h 5028"/>
                <a:gd name="T14" fmla="*/ 0 w 5484"/>
                <a:gd name="T15" fmla="*/ 2147483646 h 5028"/>
                <a:gd name="T16" fmla="*/ 2147483646 w 5484"/>
                <a:gd name="T17" fmla="*/ 2147483646 h 5028"/>
                <a:gd name="T18" fmla="*/ 2147483646 w 5484"/>
                <a:gd name="T19" fmla="*/ 2147483646 h 5028"/>
                <a:gd name="T20" fmla="*/ 2147483646 w 5484"/>
                <a:gd name="T21" fmla="*/ 0 h 5028"/>
                <a:gd name="T22" fmla="*/ 2147483646 w 5484"/>
                <a:gd name="T23" fmla="*/ 2147483646 h 5028"/>
                <a:gd name="T24" fmla="*/ 2147483646 w 5484"/>
                <a:gd name="T25" fmla="*/ 2147483646 h 5028"/>
                <a:gd name="T26" fmla="*/ 2147483646 w 5484"/>
                <a:gd name="T27" fmla="*/ 2147483646 h 5028"/>
                <a:gd name="T28" fmla="*/ 2147483646 w 5484"/>
                <a:gd name="T29" fmla="*/ 2147483646 h 5028"/>
                <a:gd name="T30" fmla="*/ 2147483646 w 5484"/>
                <a:gd name="T31" fmla="*/ 2147483646 h 5028"/>
                <a:gd name="T32" fmla="*/ 2147483646 w 5484"/>
                <a:gd name="T33" fmla="*/ 2147483646 h 5028"/>
                <a:gd name="T34" fmla="*/ 2147483646 w 5484"/>
                <a:gd name="T35" fmla="*/ 2147483646 h 5028"/>
                <a:gd name="T36" fmla="*/ 2147483646 w 5484"/>
                <a:gd name="T37" fmla="*/ 2147483646 h 5028"/>
                <a:gd name="T38" fmla="*/ 2147483646 w 5484"/>
                <a:gd name="T39" fmla="*/ 2147483646 h 5028"/>
                <a:gd name="T40" fmla="*/ 2147483646 w 5484"/>
                <a:gd name="T41" fmla="*/ 2147483646 h 5028"/>
                <a:gd name="T42" fmla="*/ 2147483646 w 5484"/>
                <a:gd name="T43" fmla="*/ 2147483646 h 5028"/>
                <a:gd name="T44" fmla="*/ 2147483646 w 5484"/>
                <a:gd name="T45" fmla="*/ 2147483646 h 5028"/>
                <a:gd name="T46" fmla="*/ 2147483646 w 5484"/>
                <a:gd name="T47" fmla="*/ 2147483646 h 50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84" h="5028">
                  <a:moveTo>
                    <a:pt x="4745" y="0"/>
                  </a:moveTo>
                  <a:lnTo>
                    <a:pt x="4342" y="0"/>
                  </a:lnTo>
                  <a:lnTo>
                    <a:pt x="4114" y="0"/>
                  </a:lnTo>
                  <a:lnTo>
                    <a:pt x="1371" y="0"/>
                  </a:lnTo>
                  <a:lnTo>
                    <a:pt x="1143" y="0"/>
                  </a:lnTo>
                  <a:lnTo>
                    <a:pt x="740" y="0"/>
                  </a:lnTo>
                  <a:lnTo>
                    <a:pt x="8" y="2683"/>
                  </a:lnTo>
                  <a:lnTo>
                    <a:pt x="0" y="5028"/>
                  </a:lnTo>
                  <a:lnTo>
                    <a:pt x="5484" y="5028"/>
                  </a:lnTo>
                  <a:lnTo>
                    <a:pt x="5484" y="2743"/>
                  </a:lnTo>
                  <a:lnTo>
                    <a:pt x="4745" y="0"/>
                  </a:lnTo>
                  <a:close/>
                  <a:moveTo>
                    <a:pt x="1089" y="458"/>
                  </a:moveTo>
                  <a:lnTo>
                    <a:pt x="1143" y="458"/>
                  </a:lnTo>
                  <a:lnTo>
                    <a:pt x="1371" y="458"/>
                  </a:lnTo>
                  <a:lnTo>
                    <a:pt x="4114" y="458"/>
                  </a:lnTo>
                  <a:lnTo>
                    <a:pt x="4342" y="458"/>
                  </a:lnTo>
                  <a:lnTo>
                    <a:pt x="4396" y="458"/>
                  </a:lnTo>
                  <a:lnTo>
                    <a:pt x="5019" y="2743"/>
                  </a:lnTo>
                  <a:lnTo>
                    <a:pt x="3762" y="2743"/>
                  </a:lnTo>
                  <a:lnTo>
                    <a:pt x="3306" y="3429"/>
                  </a:lnTo>
                  <a:lnTo>
                    <a:pt x="2179" y="3429"/>
                  </a:lnTo>
                  <a:lnTo>
                    <a:pt x="1722" y="2743"/>
                  </a:lnTo>
                  <a:lnTo>
                    <a:pt x="466" y="2743"/>
                  </a:lnTo>
                  <a:lnTo>
                    <a:pt x="1089" y="4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51434" tIns="25717" rIns="51434" bIns="25717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1013" noProof="1">
                <a:solidFill>
                  <a:srgbClr val="FFFFFF"/>
                </a:solidFill>
              </a:endParaRPr>
            </a:p>
          </p:txBody>
        </p:sp>
        <p:sp>
          <p:nvSpPr>
            <p:cNvPr id="6171" name="文本框 21"/>
            <p:cNvSpPr txBox="1">
              <a:spLocks noChangeArrowheads="1"/>
            </p:cNvSpPr>
            <p:nvPr/>
          </p:nvSpPr>
          <p:spPr bwMode="auto">
            <a:xfrm>
              <a:off x="2888072" y="4370742"/>
              <a:ext cx="484747" cy="484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013" b="1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增强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013" b="1">
                  <a:solidFill>
                    <a:srgbClr val="2980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能力</a:t>
              </a:r>
            </a:p>
          </p:txBody>
        </p:sp>
        <p:sp>
          <p:nvSpPr>
            <p:cNvPr id="6172" name="文本框 1"/>
            <p:cNvSpPr txBox="1">
              <a:spLocks noChangeArrowheads="1"/>
            </p:cNvSpPr>
            <p:nvPr/>
          </p:nvSpPr>
          <p:spPr bwMode="auto">
            <a:xfrm>
              <a:off x="3768024" y="3068198"/>
              <a:ext cx="1905000" cy="586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34" tIns="25717" rIns="51434" bIns="25717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X5 </a:t>
              </a:r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内核</a:t>
              </a:r>
            </a:p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可靠，兼容，增强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36" name="文本框 5122"/>
          <p:cNvSpPr txBox="1">
            <a:spLocks noChangeArrowheads="1"/>
          </p:cNvSpPr>
          <p:nvPr/>
        </p:nvSpPr>
        <p:spPr bwMode="auto">
          <a:xfrm>
            <a:off x="3966294" y="1698790"/>
            <a:ext cx="2486804" cy="142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626" tIns="35242" rIns="67626" bIns="35242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2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100" b="1" dirty="0">
                <a:solidFill>
                  <a:srgbClr val="2980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App</a:t>
            </a:r>
            <a:r>
              <a:rPr lang="zh-CN" altLang="zh-CN" sz="2100" b="1" dirty="0">
                <a:solidFill>
                  <a:srgbClr val="2980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100" b="1" dirty="0">
                <a:solidFill>
                  <a:srgbClr val="2980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1000+</a:t>
            </a:r>
            <a:endParaRPr lang="en-US" altLang="en-US" sz="2100" b="1" dirty="0">
              <a:solidFill>
                <a:srgbClr val="2980B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2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100" b="1" dirty="0" smtClean="0">
                <a:solidFill>
                  <a:srgbClr val="2980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内核覆盖度：</a:t>
            </a:r>
            <a:r>
              <a:rPr lang="en-US" altLang="zh-CN" sz="2100" b="1" dirty="0" smtClean="0">
                <a:solidFill>
                  <a:srgbClr val="2980B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97%</a:t>
            </a:r>
            <a:endParaRPr lang="en-US" altLang="zh-CN" sz="2100" b="1" dirty="0">
              <a:solidFill>
                <a:srgbClr val="2980B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28"/>
          <p:cNvGrpSpPr>
            <a:grpSpLocks/>
          </p:cNvGrpSpPr>
          <p:nvPr/>
        </p:nvGrpSpPr>
        <p:grpSpPr bwMode="auto">
          <a:xfrm>
            <a:off x="807454" y="1590579"/>
            <a:ext cx="2297930" cy="2323827"/>
            <a:chOff x="0" y="0"/>
            <a:chExt cx="2782531" cy="2694216"/>
          </a:xfrm>
        </p:grpSpPr>
        <p:pic>
          <p:nvPicPr>
            <p:cNvPr id="38" name="Picture 8" descr="http://pp.myapp.com/ma_icon/0/icon_6866_20847370_1428410303/9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374" y="1723531"/>
              <a:ext cx="283111" cy="283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0" descr="http://pp.myapp.com/ma_icon/0/icon_3439_20856136_1428562387/9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116" y="767612"/>
              <a:ext cx="355291" cy="355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2" descr="http://pp.myapp.com/ma_icon/0/icon_3040_20824638_1428055019/9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28" y="1296381"/>
              <a:ext cx="309450" cy="30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4" descr="http://pp.myapp.com/ma_icon/0/icon_7627_20907464_1429178085/9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542" y="1907727"/>
              <a:ext cx="264943" cy="264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6" descr="http://pp.myapp.com/ma_icon/0/icon_5613_20812722_1427962384/9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170" y="720922"/>
              <a:ext cx="304306" cy="30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8" descr="http://pp.myapp.com/ma_icon/0/icon_10237_20746984_1427079418/9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947" y="542104"/>
              <a:ext cx="275827" cy="275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 descr="http://pp.myapp.com/ma_icon/0/icon_7193_20920519_1429265759/9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924" y="1666901"/>
              <a:ext cx="265238" cy="265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2" descr="http://pp.myapp.com/ma_icon/0/icon_5848_20876344_1428935872/9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4369" y="1179992"/>
              <a:ext cx="224173" cy="22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4" descr="http://pp.myapp.com/ma_icon/0/icon_204081_565752_1415115631/9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626" y="851085"/>
              <a:ext cx="327503" cy="3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6" descr="http://pp.myapp.com/ma_icon/0/icon_10666891_19507093_1415600051/9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681" y="79973"/>
              <a:ext cx="304709" cy="304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8" descr="http://pp.myapp.com/ma_icon/0/icon_1251939_19861241_1418787987/9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875" y="2384592"/>
              <a:ext cx="272094" cy="27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30" descr="http://pp.myapp.com/ma_icon/0/icon_8151_20931871_1429498952/9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188" y="0"/>
              <a:ext cx="283111" cy="283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32" descr="http://pp.myapp.com/ma_icon/0/icon_6315_20900315_1429237896/9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64" y="2103465"/>
              <a:ext cx="316568" cy="31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4" descr="http://pp.myapp.com/ma_icon/0/icon_5832_20825138_1428059957/9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126" y="2373022"/>
              <a:ext cx="321192" cy="321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36" descr="http://pp.myapp.com/ma_icon/0/icon_6894_20943256_1429613339/9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331" y="404912"/>
              <a:ext cx="392054" cy="392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38" descr="http://pp.myapp.com/ma_icon/0/icon_9255_20933209_1429516852/96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038" y="1361504"/>
              <a:ext cx="269493" cy="269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40" descr="http://pp.myapp.com/ma_icon/0/icon_10423083_20899212_1429156997/96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97" y="113170"/>
              <a:ext cx="352231" cy="352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42" descr="http://pp.myapp.com/ma_icon/0/icon_11044_20763141_1427255477/96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95" y="512344"/>
              <a:ext cx="330221" cy="3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44" descr="http://pp.myapp.com/ma_icon/0/icon_10316832_20874564_1428910212/96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42007"/>
              <a:ext cx="291475" cy="29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46" descr="http://pp.myapp.com/ma_icon/0/icon_10261927_20691613_1428631813/96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" y="1648030"/>
              <a:ext cx="316966" cy="316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48" descr="http://pp.myapp.com/ma_icon/0/icon_10406882_20686779_1426567728/96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242" y="2224378"/>
              <a:ext cx="282415" cy="28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50" descr="http://pp.myapp.com/ma_icon/0/icon_261942_20852415_1428488376/96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314" y="1830561"/>
              <a:ext cx="302289" cy="302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4" descr="http://pp.myapp.com/ma_icon/0/icon_6633_20875482_1428922667/9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571" y="1373710"/>
              <a:ext cx="287152" cy="287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2" descr="http://pp.myapp.com/ma_icon/0/icon_10910_20944293_1429627018/96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842" y="1022012"/>
              <a:ext cx="310614" cy="310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6" descr="http://pp.myapp.com/ma_icon/0/icon_9959_20893488_1428983857/96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889" y="1380676"/>
              <a:ext cx="265503" cy="26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椭圆 55"/>
            <p:cNvSpPr>
              <a:spLocks noChangeArrowheads="1"/>
            </p:cNvSpPr>
            <p:nvPr/>
          </p:nvSpPr>
          <p:spPr bwMode="auto">
            <a:xfrm>
              <a:off x="896460" y="930745"/>
              <a:ext cx="886315" cy="874229"/>
            </a:xfrm>
            <a:prstGeom prst="ellipse">
              <a:avLst/>
            </a:prstGeom>
            <a:noFill/>
            <a:ln w="25400" cmpd="sng">
              <a:solidFill>
                <a:srgbClr val="00CC99"/>
              </a:solidFill>
              <a:prstDash val="sysDash"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64" name="椭圆 56"/>
            <p:cNvSpPr>
              <a:spLocks noChangeArrowheads="1"/>
            </p:cNvSpPr>
            <p:nvPr/>
          </p:nvSpPr>
          <p:spPr bwMode="auto">
            <a:xfrm>
              <a:off x="367991" y="407974"/>
              <a:ext cx="1927574" cy="1878268"/>
            </a:xfrm>
            <a:prstGeom prst="ellipse">
              <a:avLst/>
            </a:prstGeom>
            <a:noFill/>
            <a:ln w="25400" cmpd="sng">
              <a:solidFill>
                <a:srgbClr val="FFFFFF"/>
              </a:solidFill>
              <a:prstDash val="dashDot"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60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0" y="1247339"/>
            <a:ext cx="6172200" cy="2545854"/>
          </a:xfrm>
        </p:spPr>
        <p:txBody>
          <a:bodyPr>
            <a:normAutofit lnSpcReduction="10000"/>
          </a:bodyPr>
          <a:lstStyle/>
          <a:p>
            <a:pPr marL="214313" indent="-214313">
              <a:lnSpc>
                <a:spcPct val="220000"/>
              </a:lnSpc>
              <a:buFont typeface="Wingdings" pitchFamily="2" charset="2"/>
              <a:buChar char="Ø"/>
            </a:pPr>
            <a:r>
              <a:rPr lang="zh-CN" altLang="en-US" sz="1725" dirty="0">
                <a:latin typeface="微软雅黑" pitchFamily="34" charset="-122"/>
                <a:ea typeface="微软雅黑" pitchFamily="34" charset="-122"/>
              </a:rPr>
              <a:t>背景</a:t>
            </a:r>
            <a:endParaRPr lang="en-US" altLang="zh-CN" sz="1725" dirty="0"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220000"/>
              </a:lnSpc>
              <a:buFont typeface="Wingdings" pitchFamily="2" charset="2"/>
              <a:buChar char="Ø"/>
            </a:pPr>
            <a:r>
              <a:rPr lang="zh-CN" altLang="en-US" sz="1725" dirty="0">
                <a:latin typeface="微软雅黑" pitchFamily="34" charset="-122"/>
                <a:ea typeface="微软雅黑" pitchFamily="34" charset="-122"/>
              </a:rPr>
              <a:t>网页加载优化</a:t>
            </a:r>
            <a:endParaRPr lang="en-US" altLang="zh-CN" sz="1725" dirty="0"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220000"/>
              </a:lnSpc>
              <a:buFont typeface="Wingdings" pitchFamily="2" charset="2"/>
              <a:buChar char="Ø"/>
            </a:pPr>
            <a:r>
              <a:rPr lang="zh-CN" altLang="en-US" sz="1725" dirty="0">
                <a:latin typeface="微软雅黑" pitchFamily="34" charset="-122"/>
                <a:ea typeface="微软雅黑" pitchFamily="34" charset="-122"/>
              </a:rPr>
              <a:t>页面渲染优化</a:t>
            </a:r>
          </a:p>
          <a:p>
            <a:pPr marL="214313" indent="-214313">
              <a:lnSpc>
                <a:spcPct val="220000"/>
              </a:lnSpc>
              <a:buFont typeface="Wingdings" pitchFamily="2" charset="2"/>
              <a:buChar char="Ø"/>
            </a:pPr>
            <a:r>
              <a:rPr lang="zh-CN" altLang="en-US" sz="1725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后续展望</a:t>
            </a:r>
            <a:endParaRPr lang="en-US" altLang="zh-CN" sz="1725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14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zh-CN" altLang="en-US" dirty="0"/>
          </a:p>
        </p:txBody>
      </p:sp>
      <p:pic>
        <p:nvPicPr>
          <p:cNvPr id="4" name="Shape 1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311084"/>
            <a:ext cx="6866583" cy="4694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56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发展趋势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0" y="1543050"/>
            <a:ext cx="6172200" cy="2957512"/>
          </a:xfrm>
        </p:spPr>
        <p:txBody>
          <a:bodyPr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Hybrid App / Web App </a:t>
            </a:r>
            <a:r>
              <a:rPr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提出了新的挑战 ： 不再是</a:t>
            </a:r>
            <a:r>
              <a:rPr lang="zh-CN" altLang="en-US" sz="135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endParaRPr lang="en-US" altLang="zh-CN" sz="105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zh-CN" sz="10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4388"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 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</a:p>
          <a:p>
            <a:pPr marL="814388"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AMP</a:t>
            </a:r>
          </a:p>
          <a:p>
            <a:pPr marL="814388"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en-US" altLang="zh-CN" sz="1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组件化</a:t>
            </a:r>
            <a:endParaRPr lang="en-US" altLang="zh-CN" sz="1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endParaRPr lang="en-US" altLang="zh-CN" sz="10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4388"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endParaRPr lang="en-US" altLang="zh-CN" sz="1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4388"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Progressive Web Apps 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  <a:endParaRPr lang="en-US" altLang="zh-CN" sz="10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4388"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性能提升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：架构优化、</a:t>
            </a:r>
            <a:r>
              <a:rPr lang="en-US" altLang="zh-CN" sz="10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endParaRPr lang="en-US" altLang="zh-CN" sz="1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4388"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更丰富的</a:t>
            </a:r>
            <a:r>
              <a:rPr lang="zh-CN" altLang="en-US" sz="1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能力扩展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WebAR</a:t>
            </a:r>
            <a:r>
              <a:rPr lang="zh-CN" altLang="en-US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WebVR</a:t>
            </a:r>
            <a:r>
              <a:rPr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76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217189" y="1315637"/>
            <a:ext cx="980550" cy="39105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50" dirty="0">
                <a:latin typeface="Montserrat"/>
                <a:ea typeface="Montserrat"/>
                <a:cs typeface="Montserrat"/>
                <a:sym typeface="Montserrat"/>
              </a:rPr>
              <a:t>Browser UI</a:t>
            </a:r>
          </a:p>
        </p:txBody>
      </p:sp>
      <p:sp>
        <p:nvSpPr>
          <p:cNvPr id="163" name="Shape 163"/>
          <p:cNvSpPr/>
          <p:nvPr/>
        </p:nvSpPr>
        <p:spPr>
          <a:xfrm>
            <a:off x="4373193" y="1315637"/>
            <a:ext cx="812250" cy="39105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50" dirty="0">
                <a:latin typeface="Montserrat"/>
                <a:ea typeface="Montserrat"/>
                <a:cs typeface="Montserrat"/>
                <a:sym typeface="Montserrat"/>
              </a:rPr>
              <a:t>Web Platform</a:t>
            </a:r>
          </a:p>
        </p:txBody>
      </p:sp>
      <p:sp>
        <p:nvSpPr>
          <p:cNvPr id="164" name="Shape 164"/>
          <p:cNvSpPr/>
          <p:nvPr/>
        </p:nvSpPr>
        <p:spPr>
          <a:xfrm>
            <a:off x="2364491" y="1315628"/>
            <a:ext cx="812250" cy="39105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50" dirty="0">
                <a:latin typeface="Montserrat"/>
                <a:ea typeface="Montserrat"/>
                <a:cs typeface="Montserrat"/>
                <a:sym typeface="Montserrat"/>
              </a:rPr>
              <a:t>Web Platform</a:t>
            </a:r>
          </a:p>
        </p:txBody>
      </p:sp>
      <p:sp>
        <p:nvSpPr>
          <p:cNvPr id="165" name="Shape 165"/>
          <p:cNvSpPr/>
          <p:nvPr/>
        </p:nvSpPr>
        <p:spPr>
          <a:xfrm>
            <a:off x="3368843" y="1315637"/>
            <a:ext cx="812250" cy="39105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50" dirty="0">
                <a:latin typeface="Montserrat"/>
                <a:ea typeface="Montserrat"/>
                <a:cs typeface="Montserrat"/>
                <a:sym typeface="Montserrat"/>
              </a:rPr>
              <a:t>Web Platform</a:t>
            </a:r>
          </a:p>
        </p:txBody>
      </p:sp>
      <p:sp>
        <p:nvSpPr>
          <p:cNvPr id="166" name="Shape 166"/>
          <p:cNvSpPr txBox="1"/>
          <p:nvPr/>
        </p:nvSpPr>
        <p:spPr>
          <a:xfrm rot="439">
            <a:off x="1333856" y="796594"/>
            <a:ext cx="4198874" cy="4173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Applications (possibly multiple instances)</a:t>
            </a:r>
          </a:p>
        </p:txBody>
      </p:sp>
      <p:sp>
        <p:nvSpPr>
          <p:cNvPr id="167" name="Shape 167"/>
          <p:cNvSpPr/>
          <p:nvPr/>
        </p:nvSpPr>
        <p:spPr>
          <a:xfrm>
            <a:off x="2240362" y="2482820"/>
            <a:ext cx="1616759" cy="720090"/>
          </a:xfrm>
          <a:prstGeom prst="cloud">
            <a:avLst/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900" b="1" dirty="0">
                <a:latin typeface="Montserrat"/>
                <a:ea typeface="Montserrat"/>
                <a:cs typeface="Montserrat"/>
                <a:sym typeface="Montserrat"/>
              </a:rPr>
              <a:t>Mojo Connections</a:t>
            </a:r>
          </a:p>
        </p:txBody>
      </p:sp>
      <p:cxnSp>
        <p:nvCxnSpPr>
          <p:cNvPr id="168" name="Shape 168"/>
          <p:cNvCxnSpPr>
            <a:stCxn id="162" idx="2"/>
          </p:cNvCxnSpPr>
          <p:nvPr/>
        </p:nvCxnSpPr>
        <p:spPr>
          <a:xfrm>
            <a:off x="1707464" y="1706687"/>
            <a:ext cx="657450" cy="9002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9" name="Shape 169"/>
          <p:cNvCxnSpPr/>
          <p:nvPr/>
        </p:nvCxnSpPr>
        <p:spPr>
          <a:xfrm flipH="1">
            <a:off x="3038009" y="1706645"/>
            <a:ext cx="412875" cy="7512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0" name="Shape 170"/>
          <p:cNvCxnSpPr/>
          <p:nvPr/>
        </p:nvCxnSpPr>
        <p:spPr>
          <a:xfrm flipH="1">
            <a:off x="3961806" y="2125689"/>
            <a:ext cx="1350225" cy="5397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2" name="Shape 172"/>
          <p:cNvCxnSpPr/>
          <p:nvPr/>
        </p:nvCxnSpPr>
        <p:spPr>
          <a:xfrm flipH="1">
            <a:off x="3294024" y="1706713"/>
            <a:ext cx="1128375" cy="76387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3" name="Shape 173"/>
          <p:cNvCxnSpPr/>
          <p:nvPr/>
        </p:nvCxnSpPr>
        <p:spPr>
          <a:xfrm flipH="1">
            <a:off x="3769856" y="1706713"/>
            <a:ext cx="1616850" cy="83204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4" name="Shape 174"/>
          <p:cNvSpPr/>
          <p:nvPr/>
        </p:nvSpPr>
        <p:spPr>
          <a:xfrm>
            <a:off x="5312031" y="1336331"/>
            <a:ext cx="812250" cy="39105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altLang="zh-CN" sz="1050" dirty="0">
                <a:latin typeface="Montserrat"/>
                <a:ea typeface="Montserrat"/>
                <a:cs typeface="Montserrat"/>
                <a:sym typeface="Montserrat"/>
              </a:rPr>
              <a:t>Web Platform</a:t>
            </a:r>
          </a:p>
        </p:txBody>
      </p:sp>
      <p:cxnSp>
        <p:nvCxnSpPr>
          <p:cNvPr id="175" name="Shape 175"/>
          <p:cNvCxnSpPr>
            <a:stCxn id="176" idx="1"/>
          </p:cNvCxnSpPr>
          <p:nvPr/>
        </p:nvCxnSpPr>
        <p:spPr>
          <a:xfrm flipH="1">
            <a:off x="3996645" y="2719523"/>
            <a:ext cx="1140975" cy="573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7" name="Shape 177"/>
          <p:cNvCxnSpPr/>
          <p:nvPr/>
        </p:nvCxnSpPr>
        <p:spPr>
          <a:xfrm rot="10800000" flipH="1">
            <a:off x="2042979" y="3196731"/>
            <a:ext cx="490050" cy="4407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8" name="Shape 178"/>
          <p:cNvCxnSpPr>
            <a:stCxn id="179" idx="0"/>
          </p:cNvCxnSpPr>
          <p:nvPr/>
        </p:nvCxnSpPr>
        <p:spPr>
          <a:xfrm rot="10800000">
            <a:off x="3060083" y="3259056"/>
            <a:ext cx="69525" cy="37845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0" name="Shape 180"/>
          <p:cNvCxnSpPr>
            <a:stCxn id="181" idx="1"/>
          </p:cNvCxnSpPr>
          <p:nvPr/>
        </p:nvCxnSpPr>
        <p:spPr>
          <a:xfrm rot="10800000">
            <a:off x="3908777" y="2924649"/>
            <a:ext cx="1221525" cy="35685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2" name="Shape 182"/>
          <p:cNvCxnSpPr>
            <a:stCxn id="183" idx="0"/>
          </p:cNvCxnSpPr>
          <p:nvPr/>
        </p:nvCxnSpPr>
        <p:spPr>
          <a:xfrm rot="10800000">
            <a:off x="3455005" y="3190431"/>
            <a:ext cx="761175" cy="4470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4" name="Shape 184"/>
          <p:cNvCxnSpPr/>
          <p:nvPr/>
        </p:nvCxnSpPr>
        <p:spPr>
          <a:xfrm rot="10800000">
            <a:off x="3696647" y="3029106"/>
            <a:ext cx="1606050" cy="608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5" name="Shape 185"/>
          <p:cNvCxnSpPr/>
          <p:nvPr/>
        </p:nvCxnSpPr>
        <p:spPr>
          <a:xfrm flipH="1">
            <a:off x="2715803" y="1706705"/>
            <a:ext cx="54900" cy="7760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6" name="Shape 186"/>
          <p:cNvSpPr/>
          <p:nvPr/>
        </p:nvSpPr>
        <p:spPr>
          <a:xfrm>
            <a:off x="945113" y="1054902"/>
            <a:ext cx="212175" cy="3141225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87" name="Shape 187"/>
          <p:cNvSpPr txBox="1"/>
          <p:nvPr/>
        </p:nvSpPr>
        <p:spPr>
          <a:xfrm rot="-5400000">
            <a:off x="-283013" y="2268675"/>
            <a:ext cx="2175075" cy="4918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Everything is a service</a:t>
            </a:r>
          </a:p>
        </p:txBody>
      </p:sp>
      <p:sp>
        <p:nvSpPr>
          <p:cNvPr id="188" name="Shape 188"/>
          <p:cNvSpPr txBox="1"/>
          <p:nvPr/>
        </p:nvSpPr>
        <p:spPr>
          <a:xfrm rot="439">
            <a:off x="2665433" y="4103193"/>
            <a:ext cx="3525750" cy="1237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Various system services</a:t>
            </a:r>
          </a:p>
        </p:txBody>
      </p:sp>
      <p:sp>
        <p:nvSpPr>
          <p:cNvPr id="183" name="Shape 183"/>
          <p:cNvSpPr/>
          <p:nvPr/>
        </p:nvSpPr>
        <p:spPr>
          <a:xfrm>
            <a:off x="3725905" y="3637506"/>
            <a:ext cx="980550" cy="3910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76A5A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US" altLang="zh-CN" sz="1350" dirty="0" smtClean="0">
                <a:solidFill>
                  <a:srgbClr val="76A5A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lang="en" sz="1350" dirty="0">
              <a:solidFill>
                <a:srgbClr val="76A5A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5130302" y="3085974"/>
            <a:ext cx="980550" cy="3910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350" dirty="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Device</a:t>
            </a:r>
          </a:p>
        </p:txBody>
      </p:sp>
      <p:sp>
        <p:nvSpPr>
          <p:cNvPr id="179" name="Shape 179"/>
          <p:cNvSpPr/>
          <p:nvPr/>
        </p:nvSpPr>
        <p:spPr>
          <a:xfrm>
            <a:off x="2639333" y="3637506"/>
            <a:ext cx="980550" cy="3910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350" dirty="0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Net</a:t>
            </a:r>
          </a:p>
        </p:txBody>
      </p:sp>
      <p:sp>
        <p:nvSpPr>
          <p:cNvPr id="176" name="Shape 176"/>
          <p:cNvSpPr/>
          <p:nvPr/>
        </p:nvSpPr>
        <p:spPr>
          <a:xfrm>
            <a:off x="5137620" y="2523998"/>
            <a:ext cx="980550" cy="3910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350" dirty="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Sync</a:t>
            </a:r>
          </a:p>
        </p:txBody>
      </p:sp>
      <p:sp>
        <p:nvSpPr>
          <p:cNvPr id="189" name="Shape 189"/>
          <p:cNvSpPr/>
          <p:nvPr/>
        </p:nvSpPr>
        <p:spPr>
          <a:xfrm>
            <a:off x="1494394" y="3637500"/>
            <a:ext cx="1038825" cy="3910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100" dirty="0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Notification</a:t>
            </a:r>
          </a:p>
        </p:txBody>
      </p:sp>
      <p:sp>
        <p:nvSpPr>
          <p:cNvPr id="190" name="Shape 190"/>
          <p:cNvSpPr/>
          <p:nvPr/>
        </p:nvSpPr>
        <p:spPr>
          <a:xfrm>
            <a:off x="4812478" y="3637506"/>
            <a:ext cx="980550" cy="3910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200" dirty="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FileSystem</a:t>
            </a:r>
          </a:p>
        </p:txBody>
      </p:sp>
      <p:sp>
        <p:nvSpPr>
          <p:cNvPr id="32" name="Shape 179"/>
          <p:cNvSpPr/>
          <p:nvPr/>
        </p:nvSpPr>
        <p:spPr>
          <a:xfrm>
            <a:off x="5227881" y="1965207"/>
            <a:ext cx="980550" cy="39105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JS Runtime</a:t>
            </a:r>
            <a:endParaRPr lang="en" sz="1350" dirty="0">
              <a:solidFill>
                <a:srgbClr val="C27B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610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98820" cy="258683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0" y="2537460"/>
            <a:ext cx="463296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TW" sz="15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Chrome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、</a:t>
            </a:r>
            <a:r>
              <a:rPr lang="en-US" altLang="zh-TW" sz="15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Firefox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、</a:t>
            </a:r>
            <a:r>
              <a:rPr lang="en-US" altLang="zh-TW" sz="15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Safari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、</a:t>
            </a:r>
            <a:r>
              <a:rPr lang="en-US" altLang="zh-TW" sz="1500" dirty="0">
                <a:latin typeface="微软雅黑"/>
                <a:ea typeface="微软雅黑"/>
                <a:cs typeface="微软雅黑"/>
              </a:rPr>
              <a:t>Edge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共同推动制定的一套标准</a:t>
            </a:r>
            <a:endParaRPr lang="en-US" altLang="zh-TW" sz="1500" dirty="0">
              <a:latin typeface="微软雅黑"/>
              <a:ea typeface="微软雅黑"/>
              <a:cs typeface="微软雅黑"/>
            </a:endParaRPr>
          </a:p>
          <a:p>
            <a:pPr lvl="1">
              <a:defRPr/>
            </a:pPr>
            <a:r>
              <a:rPr lang="en-US" altLang="zh-CN" sz="1200" dirty="0">
                <a:latin typeface="微软雅黑"/>
                <a:ea typeface="微软雅黑"/>
                <a:cs typeface="微软雅黑"/>
              </a:rPr>
              <a:t>2017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年</a:t>
            </a:r>
            <a:r>
              <a:rPr lang="en-US" altLang="zh-CN" sz="12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月</a:t>
            </a:r>
            <a:r>
              <a:rPr lang="en-US" altLang="zh-CN" sz="1200" dirty="0">
                <a:latin typeface="微软雅黑"/>
                <a:ea typeface="微软雅黑"/>
                <a:cs typeface="微软雅黑"/>
              </a:rPr>
              <a:t>28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日，一致宣布</a:t>
            </a:r>
            <a:r>
              <a:rPr lang="en-US" altLang="zh-CN" sz="1200" dirty="0">
                <a:latin typeface="微软雅黑"/>
                <a:ea typeface="微软雅黑"/>
                <a:cs typeface="微软雅黑"/>
              </a:rPr>
              <a:t>MVP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版本完成</a:t>
            </a:r>
            <a:endParaRPr lang="en-US" altLang="zh-CN" sz="1200" dirty="0">
              <a:latin typeface="微软雅黑"/>
              <a:ea typeface="微软雅黑"/>
              <a:cs typeface="微软雅黑"/>
            </a:endParaRPr>
          </a:p>
          <a:p>
            <a:pPr lvl="1">
              <a:defRPr/>
            </a:pPr>
            <a:r>
              <a:rPr lang="en-US" altLang="zh-CN" sz="1200" dirty="0">
                <a:latin typeface="微软雅黑"/>
                <a:ea typeface="微软雅黑"/>
                <a:cs typeface="微软雅黑"/>
              </a:rPr>
              <a:t>Chrome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200" dirty="0">
                <a:latin typeface="微软雅黑"/>
                <a:ea typeface="微软雅黑"/>
                <a:cs typeface="微软雅黑"/>
              </a:rPr>
              <a:t>M57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版本</a:t>
            </a:r>
            <a:r>
              <a:rPr lang="zh-CN" altLang="en-US" sz="1200" dirty="0" smtClean="0">
                <a:latin typeface="微软雅黑"/>
                <a:ea typeface="微软雅黑"/>
                <a:cs typeface="微软雅黑"/>
              </a:rPr>
              <a:t>支持</a:t>
            </a:r>
            <a:endParaRPr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lvl="1">
              <a:defRPr/>
            </a:pPr>
            <a:r>
              <a:rPr lang="en-US" altLang="zh-CN" sz="1200" dirty="0" smtClean="0">
                <a:latin typeface="微软雅黑"/>
                <a:ea typeface="微软雅黑"/>
                <a:cs typeface="微软雅黑"/>
              </a:rPr>
              <a:t>iOS 11</a:t>
            </a:r>
            <a:r>
              <a:rPr lang="zh-CN" altLang="en-US" sz="1200" dirty="0" smtClean="0">
                <a:latin typeface="微软雅黑"/>
                <a:ea typeface="微软雅黑"/>
                <a:cs typeface="微软雅黑"/>
              </a:rPr>
              <a:t>支持</a:t>
            </a:r>
            <a:endParaRPr lang="en-US" altLang="zh-CN" sz="1200" dirty="0"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endParaRPr lang="en-US" altLang="zh-CN" sz="1500" dirty="0"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endParaRPr lang="en-US" altLang="zh-CN" sz="1500" dirty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  <a:defRPr/>
            </a:pPr>
            <a:endParaRPr lang="en-US" altLang="zh-CN" sz="1500" dirty="0"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endParaRPr lang="en-US" altLang="zh-CN" sz="1500" dirty="0"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endParaRPr lang="en-US" altLang="zh-CN" sz="1500" dirty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  <a:defRPr/>
            </a:pPr>
            <a:endParaRPr lang="en-US" altLang="zh-CN" sz="1500" dirty="0"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r>
              <a:rPr lang="zh-CN" altLang="en-US" sz="1500" dirty="0">
                <a:latin typeface="微软雅黑"/>
                <a:ea typeface="微软雅黑"/>
                <a:cs typeface="微软雅黑"/>
              </a:rPr>
              <a:t>执行效率方面更加高效</a:t>
            </a:r>
            <a:endParaRPr lang="en-US" altLang="zh-CN" sz="1500" dirty="0">
              <a:latin typeface="微软雅黑"/>
              <a:ea typeface="微软雅黑"/>
              <a:cs typeface="微软雅黑"/>
            </a:endParaRPr>
          </a:p>
          <a:p>
            <a:pPr lvl="1">
              <a:defRPr/>
            </a:pP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执行效率约是</a:t>
            </a:r>
            <a:r>
              <a:rPr lang="en-US" altLang="zh-CN" sz="1200" dirty="0">
                <a:latin typeface="微软雅黑"/>
                <a:ea typeface="微软雅黑"/>
                <a:cs typeface="微软雅黑"/>
              </a:rPr>
              <a:t>JavaScript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2-3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倍，</a:t>
            </a:r>
            <a:r>
              <a:rPr lang="en-US" altLang="zh-CN" sz="1200" dirty="0">
                <a:latin typeface="微软雅黑"/>
                <a:ea typeface="微软雅黑"/>
                <a:cs typeface="微软雅黑"/>
              </a:rPr>
              <a:t>Native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60%</a:t>
            </a:r>
            <a:r>
              <a:rPr lang="zh-CN" altLang="en-US" sz="1200" dirty="0">
                <a:latin typeface="微软雅黑"/>
                <a:ea typeface="微软雅黑"/>
                <a:cs typeface="微软雅黑"/>
              </a:rPr>
              <a:t>以上</a:t>
            </a:r>
            <a:endParaRPr lang="en-US" altLang="zh-CN" sz="1200" dirty="0"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endParaRPr lang="en-US" altLang="zh-CN" sz="1500" dirty="0"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r>
              <a:rPr lang="en-US" altLang="zh-TW" sz="1500" dirty="0" err="1">
                <a:latin typeface="微软雅黑"/>
                <a:ea typeface="微软雅黑"/>
                <a:cs typeface="微软雅黑"/>
              </a:rPr>
              <a:t>WebAssembly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与</a:t>
            </a:r>
            <a:r>
              <a:rPr lang="en-US" altLang="zh-TW" sz="1500" dirty="0">
                <a:latin typeface="微软雅黑"/>
                <a:ea typeface="微软雅黑"/>
                <a:cs typeface="微软雅黑"/>
              </a:rPr>
              <a:t>JavaScript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可互相调用，并支持</a:t>
            </a:r>
            <a:r>
              <a:rPr lang="en-US" altLang="zh-TW" sz="1500" dirty="0">
                <a:latin typeface="微软雅黑"/>
                <a:ea typeface="微软雅黑"/>
                <a:cs typeface="微软雅黑"/>
              </a:rPr>
              <a:t>C/C++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编码</a:t>
            </a:r>
            <a:endParaRPr lang="zh-CN" altLang="en-US" sz="1500" dirty="0">
              <a:latin typeface="微软雅黑"/>
              <a:ea typeface="微软雅黑"/>
              <a:cs typeface="微软雅黑"/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7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6" descr="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97" y="2302168"/>
            <a:ext cx="4915806" cy="91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75" y="1489802"/>
            <a:ext cx="1100703" cy="40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48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pic>
        <p:nvPicPr>
          <p:cNvPr id="4" name="WeChatSigh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3549" y="1550285"/>
            <a:ext cx="4572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WebAR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97" y="1543051"/>
            <a:ext cx="1433805" cy="25455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1" y="1543050"/>
            <a:ext cx="251460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8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WebVR</a:t>
            </a:r>
            <a:endParaRPr lang="zh-CN" altLang="en-US" dirty="0"/>
          </a:p>
        </p:txBody>
      </p:sp>
      <p:sp>
        <p:nvSpPr>
          <p:cNvPr id="20" name="左箭头 19"/>
          <p:cNvSpPr/>
          <p:nvPr/>
        </p:nvSpPr>
        <p:spPr>
          <a:xfrm rot="10800000">
            <a:off x="1612531" y="2086129"/>
            <a:ext cx="1454706" cy="202712"/>
          </a:xfrm>
          <a:prstGeom prst="leftArrow">
            <a:avLst>
              <a:gd name="adj1" fmla="val 22221"/>
              <a:gd name="adj2" fmla="val 114842"/>
            </a:avLst>
          </a:prstGeom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4" tIns="45718" rIns="91434" bIns="45718" anchor="ctr"/>
          <a:lstStyle/>
          <a:p>
            <a:pPr algn="ctr" defTabSz="913697" eaLnBrk="1" hangingPunct="1">
              <a:buFont typeface="Arial" panose="020B0604020202020204" pitchFamily="34" charset="0"/>
              <a:buNone/>
              <a:defRPr/>
            </a:pPr>
            <a:endParaRPr lang="zh-CN" altLang="en-US" sz="190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1" name="左箭头 20"/>
          <p:cNvSpPr/>
          <p:nvPr/>
        </p:nvSpPr>
        <p:spPr>
          <a:xfrm rot="10800000">
            <a:off x="1612532" y="3733079"/>
            <a:ext cx="1571550" cy="226012"/>
          </a:xfrm>
          <a:prstGeom prst="leftArrow">
            <a:avLst>
              <a:gd name="adj1" fmla="val 22221"/>
              <a:gd name="adj2" fmla="val 1148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4" tIns="45718" rIns="91434" bIns="45718" anchor="ctr"/>
          <a:lstStyle/>
          <a:p>
            <a:pPr algn="ctr" defTabSz="913697" eaLnBrk="1" hangingPunct="1">
              <a:buFont typeface="Arial" panose="020B0604020202020204" pitchFamily="34" charset="0"/>
              <a:buNone/>
              <a:defRPr/>
            </a:pPr>
            <a:endParaRPr lang="zh-CN" altLang="en-US" sz="190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5" name="左箭头 24"/>
          <p:cNvSpPr/>
          <p:nvPr/>
        </p:nvSpPr>
        <p:spPr>
          <a:xfrm rot="16200000">
            <a:off x="4295202" y="2963788"/>
            <a:ext cx="586000" cy="170397"/>
          </a:xfrm>
          <a:prstGeom prst="leftArrow">
            <a:avLst>
              <a:gd name="adj1" fmla="val 22221"/>
              <a:gd name="adj2" fmla="val 1148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4" tIns="45718" rIns="91434" bIns="45718" anchor="ctr"/>
          <a:lstStyle/>
          <a:p>
            <a:pPr algn="ctr" defTabSz="913697" eaLnBrk="1" hangingPunct="1">
              <a:buFont typeface="Arial" panose="020B0604020202020204" pitchFamily="34" charset="0"/>
              <a:buNone/>
              <a:defRPr/>
            </a:pPr>
            <a:endParaRPr lang="zh-CN" altLang="en-US" sz="190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6" name="TextBox 15"/>
          <p:cNvSpPr txBox="1">
            <a:spLocks noChangeArrowheads="1"/>
          </p:cNvSpPr>
          <p:nvPr/>
        </p:nvSpPr>
        <p:spPr bwMode="auto">
          <a:xfrm>
            <a:off x="1626618" y="1831882"/>
            <a:ext cx="1300861" cy="29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defTabSz="912813"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defTabSz="912813"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en-US" altLang="zh-CN" sz="2000" dirty="0">
                <a:ea typeface="微软雅黑" pitchFamily="34" charset="-122"/>
              </a:rPr>
              <a:t>Enter VR Mode</a:t>
            </a:r>
            <a:endParaRPr lang="zh-CN" altLang="en-US" sz="2000" dirty="0">
              <a:ea typeface="微软雅黑" pitchFamily="34" charset="-122"/>
            </a:endParaRPr>
          </a:p>
        </p:txBody>
      </p:sp>
      <p:sp>
        <p:nvSpPr>
          <p:cNvPr id="27" name="TextBox 16"/>
          <p:cNvSpPr txBox="1">
            <a:spLocks noChangeArrowheads="1"/>
          </p:cNvSpPr>
          <p:nvPr/>
        </p:nvSpPr>
        <p:spPr bwMode="auto">
          <a:xfrm rot="21598863">
            <a:off x="1675776" y="3489060"/>
            <a:ext cx="1307678" cy="29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defTabSz="912813"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defTabSz="912813"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" pitchFamily="34" charset="-122"/>
              </a:rPr>
              <a:t>Enter VR Mode </a:t>
            </a:r>
            <a:endParaRPr lang="zh-CN" altLang="en-US" sz="2000" dirty="0">
              <a:solidFill>
                <a:srgbClr val="000000"/>
              </a:solidFill>
              <a:ea typeface="微软雅黑" pitchFamily="34" charset="-122"/>
            </a:endParaRPr>
          </a:p>
        </p:txBody>
      </p:sp>
      <p:sp>
        <p:nvSpPr>
          <p:cNvPr id="29" name="TextBox 18"/>
          <p:cNvSpPr txBox="1">
            <a:spLocks noChangeArrowheads="1"/>
          </p:cNvSpPr>
          <p:nvPr/>
        </p:nvSpPr>
        <p:spPr bwMode="auto">
          <a:xfrm>
            <a:off x="4673401" y="2731735"/>
            <a:ext cx="1690341" cy="29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 defTabSz="912813"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defTabSz="912813"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en-US" altLang="zh-CN" sz="2000" dirty="0" err="1">
                <a:solidFill>
                  <a:srgbClr val="7FD13B"/>
                </a:solidFill>
                <a:ea typeface="微软雅黑" pitchFamily="34" charset="-122"/>
              </a:rPr>
              <a:t>Stereosopic</a:t>
            </a:r>
            <a:r>
              <a:rPr lang="en-US" altLang="zh-CN" sz="2000" dirty="0">
                <a:solidFill>
                  <a:srgbClr val="7FD13B"/>
                </a:solidFill>
                <a:ea typeface="微软雅黑" pitchFamily="34" charset="-122"/>
              </a:rPr>
              <a:t> Rendering</a:t>
            </a:r>
          </a:p>
        </p:txBody>
      </p:sp>
      <p:sp>
        <p:nvSpPr>
          <p:cNvPr id="31" name="TextBox 20"/>
          <p:cNvSpPr txBox="1">
            <a:spLocks noChangeArrowheads="1"/>
          </p:cNvSpPr>
          <p:nvPr/>
        </p:nvSpPr>
        <p:spPr bwMode="auto">
          <a:xfrm>
            <a:off x="5798996" y="1446036"/>
            <a:ext cx="1072042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>
            <a:lvl1pPr defTabSz="912813"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defTabSz="912813"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defTabSz="912813" rtl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en-US" altLang="zh-CN" sz="2000" dirty="0">
                <a:solidFill>
                  <a:srgbClr val="000000"/>
                </a:solidFill>
                <a:ea typeface="微软雅黑" pitchFamily="34" charset="-122"/>
              </a:rPr>
              <a:t>Split Screen</a:t>
            </a:r>
            <a:endParaRPr lang="zh-CN" altLang="en-US" sz="2000" dirty="0">
              <a:solidFill>
                <a:srgbClr val="000000"/>
              </a:solidFill>
              <a:ea typeface="微软雅黑" pitchFamily="34" charset="-122"/>
            </a:endParaRPr>
          </a:p>
        </p:txBody>
      </p:sp>
      <p:pic>
        <p:nvPicPr>
          <p:cNvPr id="5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432" y="1799977"/>
            <a:ext cx="1279716" cy="2168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图片 50" descr="应用宝截屏2017050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476" y="1297713"/>
            <a:ext cx="2421638" cy="136192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2" name="图片 51" descr="图片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477" y="3531033"/>
            <a:ext cx="2421638" cy="1327320"/>
          </a:xfrm>
          <a:prstGeom prst="rect">
            <a:avLst/>
          </a:prstGeom>
          <a:effectLst>
            <a:reflection blurRad="6350" stA="52000" endA="300" endPos="2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371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Web</a:t>
            </a:r>
            <a:r>
              <a:rPr lang="en-US" altLang="zh-CN" dirty="0"/>
              <a:t> for </a:t>
            </a:r>
            <a:r>
              <a:rPr lang="en-US" altLang="zh-CN" dirty="0">
                <a:solidFill>
                  <a:srgbClr val="FF0000"/>
                </a:solidFill>
              </a:rPr>
              <a:t>All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Web</a:t>
            </a:r>
            <a:r>
              <a:rPr lang="en-US" altLang="zh-CN" dirty="0"/>
              <a:t> on </a:t>
            </a:r>
            <a:r>
              <a:rPr lang="en-US" altLang="zh-CN" dirty="0">
                <a:solidFill>
                  <a:srgbClr val="FF0000"/>
                </a:solidFill>
              </a:rPr>
              <a:t>Everything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内核演进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995143" y="3297734"/>
            <a:ext cx="233422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680693" y="3103067"/>
            <a:ext cx="145911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598415" y="2826247"/>
            <a:ext cx="1346597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077296" y="2462808"/>
            <a:ext cx="2252067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15231" y="1888629"/>
            <a:ext cx="591413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603647" y="1787724"/>
            <a:ext cx="736700" cy="201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>
                <a:solidFill>
                  <a:prstClr val="white"/>
                </a:solidFill>
              </a:rPr>
              <a:t>KHTML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460005" y="1787724"/>
            <a:ext cx="3346847" cy="201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 err="1">
                <a:solidFill>
                  <a:prstClr val="white"/>
                </a:solidFill>
              </a:rPr>
              <a:t>WebKit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042595" y="1787724"/>
            <a:ext cx="890290" cy="201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>
                <a:solidFill>
                  <a:prstClr val="white"/>
                </a:solidFill>
              </a:rPr>
              <a:t>WebKit2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077296" y="2361903"/>
            <a:ext cx="1855589" cy="201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>
                <a:solidFill>
                  <a:prstClr val="white"/>
                </a:solidFill>
              </a:rPr>
              <a:t>Blink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cxnSp>
        <p:nvCxnSpPr>
          <p:cNvPr id="25" name="直接箭头连接符 24"/>
          <p:cNvCxnSpPr>
            <a:stCxn id="22" idx="2"/>
          </p:cNvCxnSpPr>
          <p:nvPr/>
        </p:nvCxnSpPr>
        <p:spPr>
          <a:xfrm>
            <a:off x="3133428" y="1989535"/>
            <a:ext cx="937617" cy="47327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1749326" y="2719091"/>
            <a:ext cx="559892" cy="201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 err="1">
                <a:solidFill>
                  <a:prstClr val="white"/>
                </a:solidFill>
              </a:rPr>
              <a:t>Froyo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875360" y="3005734"/>
            <a:ext cx="522387" cy="2009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>
                <a:solidFill>
                  <a:prstClr val="white"/>
                </a:solidFill>
              </a:rPr>
              <a:t>ICS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334221" y="2719091"/>
            <a:ext cx="433983" cy="201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>
                <a:solidFill>
                  <a:prstClr val="white"/>
                </a:solidFill>
              </a:rPr>
              <a:t>GB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479006" y="3005734"/>
            <a:ext cx="484883" cy="2009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>
                <a:solidFill>
                  <a:prstClr val="white"/>
                </a:solidFill>
              </a:rPr>
              <a:t>JB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152304" y="3194151"/>
            <a:ext cx="528638" cy="201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>
                <a:solidFill>
                  <a:prstClr val="white"/>
                </a:solidFill>
              </a:rPr>
              <a:t>KK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804172" y="3194151"/>
            <a:ext cx="732235" cy="201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>
                <a:solidFill>
                  <a:prstClr val="white"/>
                </a:solidFill>
              </a:rPr>
              <a:t>Lollipop</a:t>
            </a:r>
            <a:endParaRPr lang="zh-CN" altLang="en-US" sz="1013" dirty="0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824460" y="1473398"/>
            <a:ext cx="0" cy="2743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089797" y="1473398"/>
            <a:ext cx="0" cy="2743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右箭头 33"/>
          <p:cNvSpPr/>
          <p:nvPr/>
        </p:nvSpPr>
        <p:spPr>
          <a:xfrm>
            <a:off x="1824335" y="3681711"/>
            <a:ext cx="4925616" cy="41523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r>
              <a:rPr lang="en-US" altLang="zh-CN" sz="1013" dirty="0">
                <a:solidFill>
                  <a:prstClr val="black"/>
                </a:solidFill>
              </a:rPr>
              <a:t>X5</a:t>
            </a:r>
            <a:r>
              <a:rPr lang="zh-CN" altLang="en-US" sz="1013" dirty="0">
                <a:solidFill>
                  <a:prstClr val="black"/>
                </a:solidFill>
              </a:rPr>
              <a:t>内核</a:t>
            </a:r>
          </a:p>
        </p:txBody>
      </p:sp>
      <p:sp>
        <p:nvSpPr>
          <p:cNvPr id="35" name="五角星 34"/>
          <p:cNvSpPr/>
          <p:nvPr/>
        </p:nvSpPr>
        <p:spPr>
          <a:xfrm>
            <a:off x="3611166" y="3817443"/>
            <a:ext cx="157163" cy="14466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36" name="五角星 35"/>
          <p:cNvSpPr/>
          <p:nvPr/>
        </p:nvSpPr>
        <p:spPr>
          <a:xfrm>
            <a:off x="1865412" y="3817443"/>
            <a:ext cx="157163" cy="14466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37" name="五角星 36"/>
          <p:cNvSpPr/>
          <p:nvPr/>
        </p:nvSpPr>
        <p:spPr>
          <a:xfrm>
            <a:off x="5105995" y="3817443"/>
            <a:ext cx="157163" cy="14466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endParaRPr lang="zh-CN" altLang="en-US" sz="1013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710929" y="1473398"/>
            <a:ext cx="0" cy="2743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五角星 38"/>
          <p:cNvSpPr/>
          <p:nvPr/>
        </p:nvSpPr>
        <p:spPr>
          <a:xfrm>
            <a:off x="6172200" y="3817443"/>
            <a:ext cx="157163" cy="14466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342884">
              <a:defRPr/>
            </a:pPr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34710" y="409694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m37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027839" y="409687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m53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8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https://x5.tencent.com/tbs/img/x5_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5" y="1730854"/>
            <a:ext cx="2605137" cy="26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73997" y="2679479"/>
            <a:ext cx="2270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 smtClean="0">
                <a:solidFill>
                  <a:schemeClr val="accent1"/>
                </a:solidFill>
              </a:rPr>
              <a:t>Thanks</a:t>
            </a:r>
            <a:r>
              <a:rPr lang="zh-CN" altLang="en-US" sz="5400" dirty="0" smtClean="0">
                <a:solidFill>
                  <a:schemeClr val="accent1"/>
                </a:solidFill>
              </a:rPr>
              <a:t>！</a:t>
            </a:r>
            <a:endParaRPr lang="zh-CN" alt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zh-CN" altLang="en-US" dirty="0"/>
          </a:p>
        </p:txBody>
      </p:sp>
      <p:pic>
        <p:nvPicPr>
          <p:cNvPr id="4" name="Shape 1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311084"/>
            <a:ext cx="6866583" cy="4694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44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455" y="1559954"/>
            <a:ext cx="6293225" cy="34686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</a:endParaRPr>
          </a:p>
          <a:p>
            <a:pPr marL="214313" indent="-214313">
              <a:buFont typeface="Wingdings" pitchFamily="2" charset="2"/>
              <a:buChar char="Ø"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页面加载速度　－　“快”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buFont typeface="Wingdings" pitchFamily="2" charset="2"/>
              <a:buChar char="Ø"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页面交互　－　“流畅”</a:t>
            </a:r>
            <a:endParaRPr lang="en-US" altLang="zh-CN" sz="135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00" name="Picture 4" descr="C:\Users\rockling\Desktop\绘图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3" y="1320896"/>
            <a:ext cx="6722269" cy="11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0" y="1173234"/>
            <a:ext cx="6858000" cy="1410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406831" y="1230384"/>
            <a:ext cx="4451169" cy="12964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smtClean="0">
                <a:latin typeface="微软雅黑" pitchFamily="34" charset="-122"/>
                <a:ea typeface="微软雅黑" pitchFamily="34" charset="-122"/>
              </a:rPr>
              <a:t>内核需要做哪些优化</a:t>
            </a:r>
            <a:endParaRPr lang="zh-CN" altLang="en-US" sz="3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44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网页加载特点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网页加载通常为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突发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大量小文件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 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bursty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200" dirty="0"/>
          </a:p>
          <a:p>
            <a:pPr lvl="1"/>
            <a:r>
              <a:rPr lang="en-US" altLang="zh-CN" sz="1200" dirty="0"/>
              <a:t>94 requests, fetched from 18 hosts, with 2208 KB total transfer size</a:t>
            </a:r>
            <a:endParaRPr lang="zh-CN" altLang="en-US" sz="1200" dirty="0"/>
          </a:p>
          <a:p>
            <a:pPr lvl="1"/>
            <a:r>
              <a:rPr lang="en-US" altLang="zh-CN" sz="1200" dirty="0"/>
              <a:t> </a:t>
            </a:r>
            <a:endParaRPr lang="zh-CN" altLang="en-US" sz="1200" dirty="0"/>
          </a:p>
          <a:p>
            <a:pPr lvl="1"/>
            <a:r>
              <a:rPr lang="en-US" altLang="zh-CN" sz="1200" dirty="0"/>
              <a:t>HTML: 10 requests, 50 KB</a:t>
            </a:r>
            <a:endParaRPr lang="zh-CN" altLang="en-US" sz="1200" dirty="0"/>
          </a:p>
          <a:p>
            <a:pPr lvl="1"/>
            <a:r>
              <a:rPr lang="en-US" altLang="zh-CN" sz="1200" dirty="0"/>
              <a:t>Images: 55 requests, 1484 KB</a:t>
            </a:r>
            <a:endParaRPr lang="zh-CN" altLang="en-US" sz="1200" dirty="0"/>
          </a:p>
          <a:p>
            <a:pPr lvl="1"/>
            <a:r>
              <a:rPr lang="en-US" altLang="zh-CN" sz="1200" dirty="0"/>
              <a:t>JavaScript: 22 requests, 387 KB</a:t>
            </a:r>
            <a:endParaRPr lang="zh-CN" altLang="en-US" sz="1200" dirty="0"/>
          </a:p>
          <a:p>
            <a:pPr lvl="1"/>
            <a:r>
              <a:rPr lang="en-US" altLang="zh-CN" sz="1200" dirty="0"/>
              <a:t>CSS: 7 requests, 77 KB</a:t>
            </a:r>
            <a:endParaRPr lang="zh-CN" altLang="en-US" sz="1200" dirty="0"/>
          </a:p>
          <a:p>
            <a:pPr lvl="1"/>
            <a:r>
              <a:rPr lang="en-US" altLang="zh-CN" sz="1200" dirty="0"/>
              <a:t>Other: 3 requests, 7 KB</a:t>
            </a:r>
          </a:p>
          <a:p>
            <a:pPr lvl="1">
              <a:buNone/>
            </a:pPr>
            <a:endParaRPr lang="en-US" altLang="zh-CN" sz="1200" dirty="0"/>
          </a:p>
          <a:p>
            <a:pPr lvl="1">
              <a:buNone/>
            </a:pPr>
            <a:r>
              <a:rPr lang="en-US" altLang="zh-CN" sz="1200" dirty="0"/>
              <a:t>From</a:t>
            </a:r>
            <a:r>
              <a:rPr lang="zh-CN" altLang="en-US" sz="1200" dirty="0"/>
              <a:t>（</a:t>
            </a:r>
            <a:r>
              <a:rPr lang="en-US" altLang="zh-CN" sz="1200" u="sng" dirty="0">
                <a:hlinkClick r:id="rId2"/>
              </a:rPr>
              <a:t>HTTP Archive</a:t>
            </a:r>
            <a:r>
              <a:rPr lang="zh-CN" altLang="en-US" sz="1200" dirty="0"/>
              <a:t>）</a:t>
            </a:r>
            <a:endParaRPr lang="zh-CN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prstClr val="black"/>
              </a:solidFill>
            </a:endParaRPr>
          </a:p>
          <a:p>
            <a:pPr marL="230892" indent="-230892" defTabSz="615711">
              <a:buFont typeface="Wingdings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的影响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42" y="2029677"/>
            <a:ext cx="2117958" cy="10589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43" y="3275303"/>
            <a:ext cx="2061332" cy="1030667"/>
          </a:xfrm>
          <a:prstGeom prst="rect">
            <a:avLst/>
          </a:prstGeom>
        </p:spPr>
      </p:pic>
      <p:pic>
        <p:nvPicPr>
          <p:cNvPr id="6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55" y="2562063"/>
            <a:ext cx="3622996" cy="185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97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页面加载速度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优化指标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en-US" altLang="zh-CN" sz="105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You Can't </a:t>
            </a:r>
            <a:r>
              <a:rPr lang="en-US" altLang="zh-CN" sz="105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Optimize </a:t>
            </a:r>
            <a:r>
              <a:rPr lang="en-US" altLang="zh-CN" sz="105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What You Can't </a:t>
            </a:r>
            <a:r>
              <a:rPr lang="en-US" altLang="zh-CN" sz="105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Measure</a:t>
            </a:r>
            <a:endParaRPr lang="en-US" altLang="zh-CN" sz="105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页面加载速度</a:t>
            </a:r>
            <a:r>
              <a:rPr lang="en-US" altLang="zh-CN" sz="105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－“</a:t>
            </a:r>
            <a:r>
              <a:rPr lang="zh-CN" altLang="en-US" sz="105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快</a:t>
            </a: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”</a:t>
            </a:r>
            <a:endParaRPr lang="en-US" altLang="zh-CN" sz="105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首字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9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首屏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、全部完成时间</a:t>
            </a:r>
            <a:endParaRPr lang="en-US" altLang="zh-CN" sz="900" dirty="0"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220000"/>
              </a:lnSpc>
              <a:buFont typeface="Wingdings" pitchFamily="2" charset="2"/>
              <a:buChar char="Ø"/>
            </a:pPr>
            <a:endParaRPr lang="en-US" altLang="zh-CN" sz="1725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8" y="2293144"/>
            <a:ext cx="1328738" cy="220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29" y="2293144"/>
            <a:ext cx="1321594" cy="219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01" y="2307432"/>
            <a:ext cx="1321594" cy="219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93" y="1971790"/>
            <a:ext cx="4627064" cy="2514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342900" y="2594226"/>
            <a:ext cx="6172200" cy="2054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050" dirty="0">
                <a:latin typeface="微软雅黑" pitchFamily="34" charset="-122"/>
                <a:ea typeface="微软雅黑" pitchFamily="34" charset="-122"/>
              </a:rPr>
              <a:t>First Meaningful 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Paint</a:t>
            </a:r>
          </a:p>
          <a:p>
            <a:pPr marL="214313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05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Hero </a:t>
            </a:r>
            <a:r>
              <a:rPr lang="en-US" altLang="zh-CN" sz="105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Element (</a:t>
            </a:r>
            <a:r>
              <a:rPr lang="en-US" altLang="zh-CN" sz="105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Link</a:t>
            </a:r>
            <a:r>
              <a:rPr lang="en-US" altLang="zh-CN" sz="105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725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150" y="2707552"/>
            <a:ext cx="3790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6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加载速度优化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尽快的加载资源</a:t>
            </a:r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减少内核、网络加载资源延迟</a:t>
            </a:r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9405" y="2931401"/>
            <a:ext cx="479531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网络层优化</a:t>
            </a:r>
            <a:endParaRPr lang="en-US" altLang="zh-CN" sz="135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>
              <a:buFont typeface="Arial" pitchFamily="34" charset="0"/>
              <a:buChar char="•"/>
            </a:pPr>
            <a:r>
              <a:rPr lang="en-US" altLang="zh-CN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sz="13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>
              <a:buFont typeface="Arial" pitchFamily="34" charset="0"/>
              <a:buChar char="•"/>
            </a:pPr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 </a:t>
            </a:r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并发控制</a:t>
            </a:r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>
              <a:buFont typeface="Arial" pitchFamily="34" charset="0"/>
              <a:buChar char="•"/>
            </a:pPr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预连接</a:t>
            </a:r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>
              <a:buFont typeface="Arial" pitchFamily="34" charset="0"/>
              <a:buChar char="•"/>
            </a:pPr>
            <a:r>
              <a:rPr lang="zh-CN" altLang="en-US" sz="135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资源优先级</a:t>
            </a:r>
          </a:p>
          <a:p>
            <a:pPr marL="557213" lvl="1" indent="-214313">
              <a:buFont typeface="Arial" pitchFamily="34" charset="0"/>
              <a:buChar char="•"/>
            </a:pPr>
            <a:r>
              <a:rPr lang="zh-CN" altLang="en-US" sz="135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透明代理 （</a:t>
            </a:r>
            <a:r>
              <a:rPr lang="en-US" altLang="zh-CN" sz="135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→ SPDY → HTTP2 → </a:t>
            </a:r>
            <a:r>
              <a:rPr lang="en-US" altLang="zh-CN" sz="13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QUIC</a:t>
            </a:r>
            <a:r>
              <a:rPr lang="zh-CN" altLang="en-US" sz="13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zh-CN" altLang="en-US" sz="135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650930" y="3035869"/>
            <a:ext cx="3721445" cy="1076578"/>
            <a:chOff x="-248696" y="1893884"/>
            <a:chExt cx="5857876" cy="1694627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8696" y="1893884"/>
              <a:ext cx="5857876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1"/>
            <p:cNvSpPr txBox="1"/>
            <p:nvPr/>
          </p:nvSpPr>
          <p:spPr>
            <a:xfrm>
              <a:off x="2626858" y="2331782"/>
              <a:ext cx="770100" cy="47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>
                  <a:solidFill>
                    <a:srgbClr val="008080"/>
                  </a:solidFill>
                </a:rPr>
                <a:t>DNS</a:t>
              </a:r>
              <a:endParaRPr lang="zh-CN" altLang="en-US" sz="1350" b="1" dirty="0">
                <a:solidFill>
                  <a:srgbClr val="008080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3348749" y="2310803"/>
              <a:ext cx="2017401" cy="47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 smtClean="0">
                  <a:solidFill>
                    <a:schemeClr val="accent6"/>
                  </a:solidFill>
                </a:rPr>
                <a:t>Socket Connect</a:t>
              </a:r>
              <a:endParaRPr lang="zh-CN" altLang="en-US" sz="1350" b="1" dirty="0">
                <a:solidFill>
                  <a:schemeClr val="accent6"/>
                </a:solidFill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3628055" y="2746823"/>
              <a:ext cx="876886" cy="47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>
                  <a:solidFill>
                    <a:srgbClr val="33CC33"/>
                  </a:solidFill>
                </a:rPr>
                <a:t>HTTP</a:t>
              </a:r>
              <a:endParaRPr lang="zh-CN" altLang="en-US" sz="1350" b="1" dirty="0">
                <a:solidFill>
                  <a:srgbClr val="33CC33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09540" y="3116156"/>
              <a:ext cx="1450878" cy="47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>
                  <a:solidFill>
                    <a:srgbClr val="00B0F0"/>
                  </a:solidFill>
                </a:rPr>
                <a:t>Download</a:t>
              </a:r>
              <a:endParaRPr lang="zh-CN" altLang="en-US" sz="1350" b="1" dirty="0">
                <a:solidFill>
                  <a:srgbClr val="00B0F0"/>
                </a:solidFill>
              </a:endParaRPr>
            </a:p>
          </p:txBody>
        </p:sp>
      </p:grpSp>
      <p:pic>
        <p:nvPicPr>
          <p:cNvPr id="13" name="Picture 6" descr="C:\Users\rockling\Desktop\绘图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847" y="1972585"/>
            <a:ext cx="2188832" cy="7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32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792</Words>
  <Application>Microsoft Macintosh PowerPoint</Application>
  <PresentationFormat>自定义</PresentationFormat>
  <Paragraphs>316</Paragraphs>
  <Slides>40</Slides>
  <Notes>12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浏览器内核原理及优化</vt:lpstr>
      <vt:lpstr>PowerPoint 演示文稿</vt:lpstr>
      <vt:lpstr>腾讯浏览服务（TBS）</vt:lpstr>
      <vt:lpstr>内核演进</vt:lpstr>
      <vt:lpstr>PowerPoint 演示文稿</vt:lpstr>
      <vt:lpstr>PowerPoint 演示文稿</vt:lpstr>
      <vt:lpstr>网页加载特点</vt:lpstr>
      <vt:lpstr>页面加载速度优化指标</vt:lpstr>
      <vt:lpstr>加载速度优化</vt:lpstr>
      <vt:lpstr>优化效果</vt:lpstr>
      <vt:lpstr>前端推荐工具</vt:lpstr>
      <vt:lpstr>内核后续优化方向</vt:lpstr>
      <vt:lpstr>PowerPoint 演示文稿</vt:lpstr>
      <vt:lpstr>基于ServiceWorker的加载</vt:lpstr>
      <vt:lpstr>基于ServiceWorker的加载</vt:lpstr>
      <vt:lpstr>首屏标签</vt:lpstr>
      <vt:lpstr>首屏标签</vt:lpstr>
      <vt:lpstr>PowerPoint 演示文稿</vt:lpstr>
      <vt:lpstr>页面交互优化</vt:lpstr>
      <vt:lpstr>如何做到流畅</vt:lpstr>
      <vt:lpstr>PowerPoint 演示文稿</vt:lpstr>
      <vt:lpstr>PowerPoint 演示文稿</vt:lpstr>
      <vt:lpstr>当前的渲染架构</vt:lpstr>
      <vt:lpstr>优点</vt:lpstr>
      <vt:lpstr>PowerPoint 演示文稿</vt:lpstr>
      <vt:lpstr>PowerPoint 演示文稿</vt:lpstr>
      <vt:lpstr>PowerPoint 演示文稿</vt:lpstr>
      <vt:lpstr>PowerPoint 演示文稿</vt:lpstr>
      <vt:lpstr>分层原则</vt:lpstr>
      <vt:lpstr>PowerPoint 演示文稿</vt:lpstr>
      <vt:lpstr>PowerPoint 演示文稿</vt:lpstr>
      <vt:lpstr>Web发展趋势</vt:lpstr>
      <vt:lpstr>PowerPoint 演示文稿</vt:lpstr>
      <vt:lpstr>PowerPoint 演示文稿</vt:lpstr>
      <vt:lpstr>WebAssembly</vt:lpstr>
      <vt:lpstr>游戏引擎解决方案</vt:lpstr>
      <vt:lpstr>WebAR</vt:lpstr>
      <vt:lpstr>WebVR</vt:lpstr>
      <vt:lpstr>Web for All Web on Everything </vt:lpstr>
      <vt:lpstr>PowerPoint 演示文稿</vt:lpstr>
    </vt:vector>
  </TitlesOfParts>
  <Company>Tencent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rockling@tencent.com</dc:creator>
  <cp:lastModifiedBy>J.T Lu</cp:lastModifiedBy>
  <cp:revision>134</cp:revision>
  <dcterms:created xsi:type="dcterms:W3CDTF">2015-04-13T06:55:29Z</dcterms:created>
  <dcterms:modified xsi:type="dcterms:W3CDTF">2017-06-26T06:09:20Z</dcterms:modified>
</cp:coreProperties>
</file>